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fbde04b1f54c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37c6add09f43fb"/>
  </p:sldMasterIdLst>
  <p:sldIdLst>
    <p:sldId xmlns:r="http://schemas.openxmlformats.org/officeDocument/2006/relationships" id="256" r:id="R4e66e2a42eef47d1"/>
    <p:sldId xmlns:r="http://schemas.openxmlformats.org/officeDocument/2006/relationships" id="257" r:id="R4d3355f6d29942d0"/>
    <p:sldId xmlns:r="http://schemas.openxmlformats.org/officeDocument/2006/relationships" id="258" r:id="R695fb691a9a24fb3"/>
    <p:sldId xmlns:r="http://schemas.openxmlformats.org/officeDocument/2006/relationships" id="259" r:id="R79e8ceb169e64829"/>
    <p:sldId xmlns:r="http://schemas.openxmlformats.org/officeDocument/2006/relationships" id="260" r:id="R250670010ebe419c"/>
    <p:sldId xmlns:r="http://schemas.openxmlformats.org/officeDocument/2006/relationships" id="261" r:id="R0672060ef82b4f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7c6add09f43fb" /><Relationship Type="http://schemas.openxmlformats.org/officeDocument/2006/relationships/slide" Target="/ppt/slides/slide1.xml" Id="R4e66e2a42eef47d1" /><Relationship Type="http://schemas.openxmlformats.org/officeDocument/2006/relationships/slide" Target="/ppt/slides/slide2.xml" Id="R4d3355f6d29942d0" /><Relationship Type="http://schemas.openxmlformats.org/officeDocument/2006/relationships/slide" Target="/ppt/slides/slide3.xml" Id="R695fb691a9a24fb3" /><Relationship Type="http://schemas.openxmlformats.org/officeDocument/2006/relationships/slide" Target="/ppt/slides/slide4.xml" Id="R79e8ceb169e64829" /><Relationship Type="http://schemas.openxmlformats.org/officeDocument/2006/relationships/slide" Target="/ppt/slides/slide5.xml" Id="R250670010ebe419c" /><Relationship Type="http://schemas.openxmlformats.org/officeDocument/2006/relationships/slide" Target="/ppt/slides/slide6.xml" Id="R0672060ef82b4f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31263d63541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d149631d247c7" /><Relationship Type="http://schemas.openxmlformats.org/officeDocument/2006/relationships/theme" Target="/ppt/slideMasters/theme/theme1.xml" Id="Rbbc59be1ac57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dd149631d247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f0e96583d49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28f2a4a3b45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bf63aa84648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0cbdda1bb40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1aee62d424d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3997ccb0040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FINANSDEPARTEMENTET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postmottak@fin.dep.no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www.regjeringen.no/fin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972 417 807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