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34680afa7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3293e28204889"/>
  </p:sldMasterIdLst>
  <p:sldIdLst>
    <p:sldId xmlns:r="http://schemas.openxmlformats.org/officeDocument/2006/relationships" id="256" r:id="R815bf474242e4347"/>
    <p:sldId xmlns:r="http://schemas.openxmlformats.org/officeDocument/2006/relationships" id="257" r:id="Rbf510b35ea894f94"/>
    <p:sldId xmlns:r="http://schemas.openxmlformats.org/officeDocument/2006/relationships" id="258" r:id="R1c6bbb1e169c4985"/>
    <p:sldId xmlns:r="http://schemas.openxmlformats.org/officeDocument/2006/relationships" id="259" r:id="R0425c87a570443fc"/>
    <p:sldId xmlns:r="http://schemas.openxmlformats.org/officeDocument/2006/relationships" id="260" r:id="R6d5179e9cd12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3293e28204889" /><Relationship Type="http://schemas.openxmlformats.org/officeDocument/2006/relationships/slide" Target="/ppt/slides/slide1.xml" Id="R815bf474242e4347" /><Relationship Type="http://schemas.openxmlformats.org/officeDocument/2006/relationships/slide" Target="/ppt/slides/slide2.xml" Id="Rbf510b35ea894f94" /><Relationship Type="http://schemas.openxmlformats.org/officeDocument/2006/relationships/slide" Target="/ppt/slides/slide3.xml" Id="R1c6bbb1e169c4985" /><Relationship Type="http://schemas.openxmlformats.org/officeDocument/2006/relationships/slide" Target="/ppt/slides/slide4.xml" Id="R0425c87a570443fc" /><Relationship Type="http://schemas.openxmlformats.org/officeDocument/2006/relationships/slide" Target="/ppt/slides/slide5.xml" Id="R6d5179e9cd12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c5cd78f90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8b9222c064919" /><Relationship Type="http://schemas.openxmlformats.org/officeDocument/2006/relationships/theme" Target="/ppt/slideMasters/theme/theme1.xml" Id="R914dfeba3914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8b9222c06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340f67ead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04f890e7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c53cce144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ae333c5ce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f0d3aee8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