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60e8f42cb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b62823af24a24"/>
  </p:sldMasterIdLst>
  <p:sldIdLst>
    <p:sldId xmlns:r="http://schemas.openxmlformats.org/officeDocument/2006/relationships" id="256" r:id="R27a5369b063c41c5"/>
    <p:sldId xmlns:r="http://schemas.openxmlformats.org/officeDocument/2006/relationships" id="257" r:id="R166faf7e58c24c32"/>
    <p:sldId xmlns:r="http://schemas.openxmlformats.org/officeDocument/2006/relationships" id="258" r:id="Ra04b0b1ed9bf47a9"/>
    <p:sldId xmlns:r="http://schemas.openxmlformats.org/officeDocument/2006/relationships" id="259" r:id="R5606d46b15c44462"/>
    <p:sldId xmlns:r="http://schemas.openxmlformats.org/officeDocument/2006/relationships" id="260" r:id="R61c0f08b5ad44ca2"/>
    <p:sldId xmlns:r="http://schemas.openxmlformats.org/officeDocument/2006/relationships" id="261" r:id="R081072b672aa4d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b62823af24a24" /><Relationship Type="http://schemas.openxmlformats.org/officeDocument/2006/relationships/slide" Target="/ppt/slides/slide1.xml" Id="R27a5369b063c41c5" /><Relationship Type="http://schemas.openxmlformats.org/officeDocument/2006/relationships/slide" Target="/ppt/slides/slide2.xml" Id="R166faf7e58c24c32" /><Relationship Type="http://schemas.openxmlformats.org/officeDocument/2006/relationships/slide" Target="/ppt/slides/slide3.xml" Id="Ra04b0b1ed9bf47a9" /><Relationship Type="http://schemas.openxmlformats.org/officeDocument/2006/relationships/slide" Target="/ppt/slides/slide4.xml" Id="R5606d46b15c44462" /><Relationship Type="http://schemas.openxmlformats.org/officeDocument/2006/relationships/slide" Target="/ppt/slides/slide5.xml" Id="R61c0f08b5ad44ca2" /><Relationship Type="http://schemas.openxmlformats.org/officeDocument/2006/relationships/slide" Target="/ppt/slides/slide6.xml" Id="R081072b672aa4d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a722a9e71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666609d3245ba" /><Relationship Type="http://schemas.openxmlformats.org/officeDocument/2006/relationships/theme" Target="/ppt/slideMasters/theme/theme1.xml" Id="R9126a77ebd104d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666609d32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510ec0a2c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480fc1bf0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399f845b5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b7b500e11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4f636c910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464dd785d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Mellombygdveien 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postmottak@malselv.kommune.no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www.malselv.kommune.no/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