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692c83c6a249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533b39dd144d45"/>
  </p:sldMasterIdLst>
  <p:sldIdLst>
    <p:sldId xmlns:r="http://schemas.openxmlformats.org/officeDocument/2006/relationships" id="256" r:id="Rebfd8169d25046cc"/>
    <p:sldId xmlns:r="http://schemas.openxmlformats.org/officeDocument/2006/relationships" id="257" r:id="R33edfff4d7b14158"/>
    <p:sldId xmlns:r="http://schemas.openxmlformats.org/officeDocument/2006/relationships" id="258" r:id="Ref1e50bffd984fc3"/>
    <p:sldId xmlns:r="http://schemas.openxmlformats.org/officeDocument/2006/relationships" id="259" r:id="R7f52ff3b5f274141"/>
    <p:sldId xmlns:r="http://schemas.openxmlformats.org/officeDocument/2006/relationships" id="260" r:id="Rdbe946e96f38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33b39dd144d45" /><Relationship Type="http://schemas.openxmlformats.org/officeDocument/2006/relationships/slide" Target="/ppt/slides/slide1.xml" Id="Rebfd8169d25046cc" /><Relationship Type="http://schemas.openxmlformats.org/officeDocument/2006/relationships/slide" Target="/ppt/slides/slide2.xml" Id="R33edfff4d7b14158" /><Relationship Type="http://schemas.openxmlformats.org/officeDocument/2006/relationships/slide" Target="/ppt/slides/slide3.xml" Id="Ref1e50bffd984fc3" /><Relationship Type="http://schemas.openxmlformats.org/officeDocument/2006/relationships/slide" Target="/ppt/slides/slide4.xml" Id="R7f52ff3b5f274141" /><Relationship Type="http://schemas.openxmlformats.org/officeDocument/2006/relationships/slide" Target="/ppt/slides/slide5.xml" Id="Rdbe946e96f38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b3205ae99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ecb25ed7b4789" /><Relationship Type="http://schemas.openxmlformats.org/officeDocument/2006/relationships/theme" Target="/ppt/slideMasters/theme/theme1.xml" Id="Rbdb9df2a6a0841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decb25ed7b47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9dd82d1884b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1ab7b32e34c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c7040903849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b238651a041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ad29884d3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MÅLSELV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MÅLSELV KOMMUNE ble etablert [år] og holder til i 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Mellombygdveien 216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9321 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postmottak@malselv.kommune.no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www.malselv.kommune.no/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