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653629053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29bc4d9be47bf"/>
  </p:sldMasterIdLst>
  <p:sldIdLst>
    <p:sldId xmlns:r="http://schemas.openxmlformats.org/officeDocument/2006/relationships" id="256" r:id="Ra9d9605e36714db8"/>
    <p:sldId xmlns:r="http://schemas.openxmlformats.org/officeDocument/2006/relationships" id="257" r:id="R9f6e55765e9a4f32"/>
    <p:sldId xmlns:r="http://schemas.openxmlformats.org/officeDocument/2006/relationships" id="258" r:id="Rbb0cdb487f9d440e"/>
    <p:sldId xmlns:r="http://schemas.openxmlformats.org/officeDocument/2006/relationships" id="259" r:id="R4ea5e1686f8a4c52"/>
    <p:sldId xmlns:r="http://schemas.openxmlformats.org/officeDocument/2006/relationships" id="260" r:id="R8ad7ce363679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29bc4d9be47bf" /><Relationship Type="http://schemas.openxmlformats.org/officeDocument/2006/relationships/slide" Target="/ppt/slides/slide1.xml" Id="Ra9d9605e36714db8" /><Relationship Type="http://schemas.openxmlformats.org/officeDocument/2006/relationships/slide" Target="/ppt/slides/slide2.xml" Id="R9f6e55765e9a4f32" /><Relationship Type="http://schemas.openxmlformats.org/officeDocument/2006/relationships/slide" Target="/ppt/slides/slide3.xml" Id="Rbb0cdb487f9d440e" /><Relationship Type="http://schemas.openxmlformats.org/officeDocument/2006/relationships/slide" Target="/ppt/slides/slide4.xml" Id="R4ea5e1686f8a4c52" /><Relationship Type="http://schemas.openxmlformats.org/officeDocument/2006/relationships/slide" Target="/ppt/slides/slide5.xml" Id="R8ad7ce363679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17ce227b5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b8fc9a3c44a33" /><Relationship Type="http://schemas.openxmlformats.org/officeDocument/2006/relationships/theme" Target="/ppt/slideMasters/theme/theme1.xml" Id="R64aed9811b71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b8fc9a3c4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f429f96a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729834a69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cae0a1666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39b72bfc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05238deb7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KAPITAL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