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d7562db74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97b023fb54b05"/>
  </p:sldMasterIdLst>
  <p:sldIdLst>
    <p:sldId xmlns:r="http://schemas.openxmlformats.org/officeDocument/2006/relationships" id="256" r:id="R03f9cece3aa4495e"/>
    <p:sldId xmlns:r="http://schemas.openxmlformats.org/officeDocument/2006/relationships" id="257" r:id="Re5351a556acc4054"/>
    <p:sldId xmlns:r="http://schemas.openxmlformats.org/officeDocument/2006/relationships" id="258" r:id="Rce62be01b90d4352"/>
    <p:sldId xmlns:r="http://schemas.openxmlformats.org/officeDocument/2006/relationships" id="259" r:id="R772dd15b3d6f4f7e"/>
    <p:sldId xmlns:r="http://schemas.openxmlformats.org/officeDocument/2006/relationships" id="260" r:id="Rf2551b53f8ae4bcc"/>
    <p:sldId xmlns:r="http://schemas.openxmlformats.org/officeDocument/2006/relationships" id="261" r:id="R9fe9c1fbc343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97b023fb54b05" /><Relationship Type="http://schemas.openxmlformats.org/officeDocument/2006/relationships/slide" Target="/ppt/slides/slide1.xml" Id="R03f9cece3aa4495e" /><Relationship Type="http://schemas.openxmlformats.org/officeDocument/2006/relationships/slide" Target="/ppt/slides/slide2.xml" Id="Re5351a556acc4054" /><Relationship Type="http://schemas.openxmlformats.org/officeDocument/2006/relationships/slide" Target="/ppt/slides/slide3.xml" Id="Rce62be01b90d4352" /><Relationship Type="http://schemas.openxmlformats.org/officeDocument/2006/relationships/slide" Target="/ppt/slides/slide4.xml" Id="R772dd15b3d6f4f7e" /><Relationship Type="http://schemas.openxmlformats.org/officeDocument/2006/relationships/slide" Target="/ppt/slides/slide5.xml" Id="Rf2551b53f8ae4bcc" /><Relationship Type="http://schemas.openxmlformats.org/officeDocument/2006/relationships/slide" Target="/ppt/slides/slide6.xml" Id="R9fe9c1fbc343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a940e2f4b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1b0b09804f6f" /><Relationship Type="http://schemas.openxmlformats.org/officeDocument/2006/relationships/theme" Target="/ppt/slideMasters/theme/theme1.xml" Id="Rf2a3edf8be93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61b0b0980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9449c63a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c7075cbf8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26b102d9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5a99cb9a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a57afeda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538d11d0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