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e3fea1b4f24c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73e45687d142cf"/>
  </p:sldMasterIdLst>
  <p:sldIdLst>
    <p:sldId xmlns:r="http://schemas.openxmlformats.org/officeDocument/2006/relationships" id="256" r:id="R1b890d8b0e044189"/>
    <p:sldId xmlns:r="http://schemas.openxmlformats.org/officeDocument/2006/relationships" id="257" r:id="Racd0fb02e72e471d"/>
    <p:sldId xmlns:r="http://schemas.openxmlformats.org/officeDocument/2006/relationships" id="258" r:id="Re2a55e1fe02045b4"/>
    <p:sldId xmlns:r="http://schemas.openxmlformats.org/officeDocument/2006/relationships" id="259" r:id="R6daa0e014a4741da"/>
    <p:sldId xmlns:r="http://schemas.openxmlformats.org/officeDocument/2006/relationships" id="260" r:id="Rbbd0f78f7f884ee5"/>
    <p:sldId xmlns:r="http://schemas.openxmlformats.org/officeDocument/2006/relationships" id="261" r:id="Rb332fa3cbae441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73e45687d142cf" /><Relationship Type="http://schemas.openxmlformats.org/officeDocument/2006/relationships/slide" Target="/ppt/slides/slide1.xml" Id="R1b890d8b0e044189" /><Relationship Type="http://schemas.openxmlformats.org/officeDocument/2006/relationships/slide" Target="/ppt/slides/slide2.xml" Id="Racd0fb02e72e471d" /><Relationship Type="http://schemas.openxmlformats.org/officeDocument/2006/relationships/slide" Target="/ppt/slides/slide3.xml" Id="Re2a55e1fe02045b4" /><Relationship Type="http://schemas.openxmlformats.org/officeDocument/2006/relationships/slide" Target="/ppt/slides/slide4.xml" Id="R6daa0e014a4741da" /><Relationship Type="http://schemas.openxmlformats.org/officeDocument/2006/relationships/slide" Target="/ppt/slides/slide5.xml" Id="Rbbd0f78f7f884ee5" /><Relationship Type="http://schemas.openxmlformats.org/officeDocument/2006/relationships/slide" Target="/ppt/slides/slide6.xml" Id="Rb332fa3cbae441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600446671e41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e084184af48af" /><Relationship Type="http://schemas.openxmlformats.org/officeDocument/2006/relationships/theme" Target="/ppt/slideMasters/theme/theme1.xml" Id="R5d083f990cb74f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3e084184af48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db63af90c43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34ab494b04f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8de609e0245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95495f52742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b881da6c748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43fdece8e4d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BOKHOLDERIET Per Serigstad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BOKHOLDERIET Per Serigstad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1 920 338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1 594 054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1 597 582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132 696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223 683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Reeholen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48 00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bokholderiet@bokhol.no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974 416 352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