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51cbcebda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3f2fe56e64f20"/>
  </p:sldMasterIdLst>
  <p:sldIdLst>
    <p:sldId xmlns:r="http://schemas.openxmlformats.org/officeDocument/2006/relationships" id="256" r:id="R762adc6c83864f18"/>
    <p:sldId xmlns:r="http://schemas.openxmlformats.org/officeDocument/2006/relationships" id="257" r:id="R77a7fba73d38431a"/>
    <p:sldId xmlns:r="http://schemas.openxmlformats.org/officeDocument/2006/relationships" id="258" r:id="R0e4c4bc4dbb7414c"/>
    <p:sldId xmlns:r="http://schemas.openxmlformats.org/officeDocument/2006/relationships" id="259" r:id="R46ca1feef81c4b44"/>
    <p:sldId xmlns:r="http://schemas.openxmlformats.org/officeDocument/2006/relationships" id="260" r:id="R0a049dbfb66a45e4"/>
    <p:sldId xmlns:r="http://schemas.openxmlformats.org/officeDocument/2006/relationships" id="261" r:id="R833b30b6ab4c4b3f"/>
    <p:sldId xmlns:r="http://schemas.openxmlformats.org/officeDocument/2006/relationships" id="262" r:id="R3fda527b7ca7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3f2fe56e64f20" /><Relationship Type="http://schemas.openxmlformats.org/officeDocument/2006/relationships/slide" Target="/ppt/slides/slide1.xml" Id="R762adc6c83864f18" /><Relationship Type="http://schemas.openxmlformats.org/officeDocument/2006/relationships/slide" Target="/ppt/slides/slide2.xml" Id="R77a7fba73d38431a" /><Relationship Type="http://schemas.openxmlformats.org/officeDocument/2006/relationships/slide" Target="/ppt/slides/slide3.xml" Id="R0e4c4bc4dbb7414c" /><Relationship Type="http://schemas.openxmlformats.org/officeDocument/2006/relationships/slide" Target="/ppt/slides/slide4.xml" Id="R46ca1feef81c4b44" /><Relationship Type="http://schemas.openxmlformats.org/officeDocument/2006/relationships/slide" Target="/ppt/slides/slide5.xml" Id="R0a049dbfb66a45e4" /><Relationship Type="http://schemas.openxmlformats.org/officeDocument/2006/relationships/slide" Target="/ppt/slides/slide6.xml" Id="R833b30b6ab4c4b3f" /><Relationship Type="http://schemas.openxmlformats.org/officeDocument/2006/relationships/slide" Target="/ppt/slides/slide7.xml" Id="R3fda527b7ca7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e02b6c331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cdc37f34742d1" /><Relationship Type="http://schemas.openxmlformats.org/officeDocument/2006/relationships/theme" Target="/ppt/slideMasters/theme/theme1.xml" Id="R40abd4a8a05a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6cdc37f34742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0fc8d909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abc17225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3dd39cbe0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456e9ee9b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b746751241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11f793099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be76b2e5e4c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KNIF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117 023 930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13 533 121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11 190 790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7 212 325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39 703 844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KNIF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43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KNIF REGNSKAP AS</a:t>
            </a:r>
          </a:p>
        </p:txBody>
      </p:sp>
    </p:spTree>
  </p:cSld>
  <p:clrMapOvr>
    <a:masterClrMapping xmlns:a="http://schemas.openxmlformats.org/drawingml/2006/main"/>
  </p:clrMapOvr>
</p:sld>
</file>