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482cfd56b649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bc23184f0c47d5"/>
  </p:sldMasterIdLst>
  <p:sldIdLst>
    <p:sldId xmlns:r="http://schemas.openxmlformats.org/officeDocument/2006/relationships" id="256" r:id="Rb9b3e13f56244bcb"/>
    <p:sldId xmlns:r="http://schemas.openxmlformats.org/officeDocument/2006/relationships" id="257" r:id="R3012a0750feb4876"/>
    <p:sldId xmlns:r="http://schemas.openxmlformats.org/officeDocument/2006/relationships" id="258" r:id="Rbf0adb7265c040d2"/>
    <p:sldId xmlns:r="http://schemas.openxmlformats.org/officeDocument/2006/relationships" id="259" r:id="R638a655ab4ed4cb5"/>
    <p:sldId xmlns:r="http://schemas.openxmlformats.org/officeDocument/2006/relationships" id="260" r:id="R2c3dd64ff7594c6b"/>
    <p:sldId xmlns:r="http://schemas.openxmlformats.org/officeDocument/2006/relationships" id="261" r:id="R2235f960a4454928"/>
    <p:sldId xmlns:r="http://schemas.openxmlformats.org/officeDocument/2006/relationships" id="262" r:id="Re8b962b4329746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bc23184f0c47d5" /><Relationship Type="http://schemas.openxmlformats.org/officeDocument/2006/relationships/slide" Target="/ppt/slides/slide1.xml" Id="Rb9b3e13f56244bcb" /><Relationship Type="http://schemas.openxmlformats.org/officeDocument/2006/relationships/slide" Target="/ppt/slides/slide2.xml" Id="R3012a0750feb4876" /><Relationship Type="http://schemas.openxmlformats.org/officeDocument/2006/relationships/slide" Target="/ppt/slides/slide3.xml" Id="Rbf0adb7265c040d2" /><Relationship Type="http://schemas.openxmlformats.org/officeDocument/2006/relationships/slide" Target="/ppt/slides/slide4.xml" Id="R638a655ab4ed4cb5" /><Relationship Type="http://schemas.openxmlformats.org/officeDocument/2006/relationships/slide" Target="/ppt/slides/slide5.xml" Id="R2c3dd64ff7594c6b" /><Relationship Type="http://schemas.openxmlformats.org/officeDocument/2006/relationships/slide" Target="/ppt/slides/slide6.xml" Id="R2235f960a4454928" /><Relationship Type="http://schemas.openxmlformats.org/officeDocument/2006/relationships/slide" Target="/ppt/slides/slide7.xml" Id="Re8b962b4329746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40e60e8d5845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f98932a4d404a" /><Relationship Type="http://schemas.openxmlformats.org/officeDocument/2006/relationships/theme" Target="/ppt/slideMasters/theme/theme1.xml" Id="R42f95cea103348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9f98932a4d40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22241df3104e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cf2c502e584a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cfa4ab18143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a34c7db8241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48d1434dc4c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9371f0783546b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63e03770c46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REVISJONSSELSKAPET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REVISJONSSELSKAPET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28 273 504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7 434 554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5 829 272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7 296 900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 FINANS AS  –  30,5 %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GAP INVEST AS  –  27,1 %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ÅFOSS INVEST AS  –  21,2 %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ØYEKAST INVEST AS  –  21,2 %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Nensetvegen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58 84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firmapost@revisjonsselskapet.no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974 481 596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REVISJONSSELSKAPET AS</a:t>
            </a:r>
          </a:p>
        </p:txBody>
      </p:sp>
    </p:spTree>
  </p:cSld>
  <p:clrMapOvr>
    <a:masterClrMapping xmlns:a="http://schemas.openxmlformats.org/drawingml/2006/main"/>
  </p:clrMapOvr>
</p:sld>
</file>