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3acd406be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f1a67c46541fd"/>
  </p:sldMasterIdLst>
  <p:sldIdLst>
    <p:sldId xmlns:r="http://schemas.openxmlformats.org/officeDocument/2006/relationships" id="256" r:id="R94c4768f18354c52"/>
    <p:sldId xmlns:r="http://schemas.openxmlformats.org/officeDocument/2006/relationships" id="257" r:id="R63fe56d0a4a143c3"/>
    <p:sldId xmlns:r="http://schemas.openxmlformats.org/officeDocument/2006/relationships" id="258" r:id="R1ed41bd3f5944656"/>
    <p:sldId xmlns:r="http://schemas.openxmlformats.org/officeDocument/2006/relationships" id="259" r:id="Rde2a2119ab574745"/>
    <p:sldId xmlns:r="http://schemas.openxmlformats.org/officeDocument/2006/relationships" id="260" r:id="Rf3678f579116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f1a67c46541fd" /><Relationship Type="http://schemas.openxmlformats.org/officeDocument/2006/relationships/slide" Target="/ppt/slides/slide1.xml" Id="R94c4768f18354c52" /><Relationship Type="http://schemas.openxmlformats.org/officeDocument/2006/relationships/slide" Target="/ppt/slides/slide2.xml" Id="R63fe56d0a4a143c3" /><Relationship Type="http://schemas.openxmlformats.org/officeDocument/2006/relationships/slide" Target="/ppt/slides/slide3.xml" Id="R1ed41bd3f5944656" /><Relationship Type="http://schemas.openxmlformats.org/officeDocument/2006/relationships/slide" Target="/ppt/slides/slide4.xml" Id="Rde2a2119ab574745" /><Relationship Type="http://schemas.openxmlformats.org/officeDocument/2006/relationships/slide" Target="/ppt/slides/slide5.xml" Id="Rf3678f579116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7563bf038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ccb532b2b4ac3" /><Relationship Type="http://schemas.openxmlformats.org/officeDocument/2006/relationships/theme" Target="/ppt/slideMasters/theme/theme1.xml" Id="Reb7f902a8679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ccb532b2b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dc58f78a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c309d6229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dccd03d82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47264235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bd71247b2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