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b881908df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bc2df76544798"/>
  </p:sldMasterIdLst>
  <p:sldIdLst>
    <p:sldId xmlns:r="http://schemas.openxmlformats.org/officeDocument/2006/relationships" id="256" r:id="Re1a6f23524f3481a"/>
    <p:sldId xmlns:r="http://schemas.openxmlformats.org/officeDocument/2006/relationships" id="257" r:id="Rf053b7c735544a33"/>
    <p:sldId xmlns:r="http://schemas.openxmlformats.org/officeDocument/2006/relationships" id="258" r:id="R30152bfc921d4110"/>
    <p:sldId xmlns:r="http://schemas.openxmlformats.org/officeDocument/2006/relationships" id="259" r:id="R46606da508c943df"/>
    <p:sldId xmlns:r="http://schemas.openxmlformats.org/officeDocument/2006/relationships" id="260" r:id="Re93545dc22304780"/>
    <p:sldId xmlns:r="http://schemas.openxmlformats.org/officeDocument/2006/relationships" id="261" r:id="Rb9603b2220c94490"/>
    <p:sldId xmlns:r="http://schemas.openxmlformats.org/officeDocument/2006/relationships" id="262" r:id="R6eaf11114612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bc2df76544798" /><Relationship Type="http://schemas.openxmlformats.org/officeDocument/2006/relationships/slide" Target="/ppt/slides/slide1.xml" Id="Re1a6f23524f3481a" /><Relationship Type="http://schemas.openxmlformats.org/officeDocument/2006/relationships/slide" Target="/ppt/slides/slide2.xml" Id="Rf053b7c735544a33" /><Relationship Type="http://schemas.openxmlformats.org/officeDocument/2006/relationships/slide" Target="/ppt/slides/slide3.xml" Id="R30152bfc921d4110" /><Relationship Type="http://schemas.openxmlformats.org/officeDocument/2006/relationships/slide" Target="/ppt/slides/slide4.xml" Id="R46606da508c943df" /><Relationship Type="http://schemas.openxmlformats.org/officeDocument/2006/relationships/slide" Target="/ppt/slides/slide5.xml" Id="Re93545dc22304780" /><Relationship Type="http://schemas.openxmlformats.org/officeDocument/2006/relationships/slide" Target="/ppt/slides/slide6.xml" Id="Rb9603b2220c94490" /><Relationship Type="http://schemas.openxmlformats.org/officeDocument/2006/relationships/slide" Target="/ppt/slides/slide7.xml" Id="R6eaf11114612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5a038eaa7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f1c10611b4838" /><Relationship Type="http://schemas.openxmlformats.org/officeDocument/2006/relationships/theme" Target="/ppt/slideMasters/theme/theme1.xml" Id="R603466ba7388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f1c10611b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2d5e7d8f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6124be51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96b52c00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9b968583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260c3baf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cf41b15d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27db3fad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