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4b7c13006a49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5c8561afc14064"/>
  </p:sldMasterIdLst>
  <p:sldIdLst>
    <p:sldId xmlns:r="http://schemas.openxmlformats.org/officeDocument/2006/relationships" id="256" r:id="R7221899c8ff04dd2"/>
    <p:sldId xmlns:r="http://schemas.openxmlformats.org/officeDocument/2006/relationships" id="257" r:id="Rf10df5f4b1c54a3a"/>
    <p:sldId xmlns:r="http://schemas.openxmlformats.org/officeDocument/2006/relationships" id="258" r:id="Re71ae0abea8a448d"/>
    <p:sldId xmlns:r="http://schemas.openxmlformats.org/officeDocument/2006/relationships" id="259" r:id="Re8b527ac4b4d41d0"/>
    <p:sldId xmlns:r="http://schemas.openxmlformats.org/officeDocument/2006/relationships" id="260" r:id="R08b064e3e0c04f3e"/>
    <p:sldId xmlns:r="http://schemas.openxmlformats.org/officeDocument/2006/relationships" id="261" r:id="R72c90f48b84d42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c8561afc14064" /><Relationship Type="http://schemas.openxmlformats.org/officeDocument/2006/relationships/slide" Target="/ppt/slides/slide1.xml" Id="R7221899c8ff04dd2" /><Relationship Type="http://schemas.openxmlformats.org/officeDocument/2006/relationships/slide" Target="/ppt/slides/slide2.xml" Id="Rf10df5f4b1c54a3a" /><Relationship Type="http://schemas.openxmlformats.org/officeDocument/2006/relationships/slide" Target="/ppt/slides/slide3.xml" Id="Re71ae0abea8a448d" /><Relationship Type="http://schemas.openxmlformats.org/officeDocument/2006/relationships/slide" Target="/ppt/slides/slide4.xml" Id="Re8b527ac4b4d41d0" /><Relationship Type="http://schemas.openxmlformats.org/officeDocument/2006/relationships/slide" Target="/ppt/slides/slide5.xml" Id="R08b064e3e0c04f3e" /><Relationship Type="http://schemas.openxmlformats.org/officeDocument/2006/relationships/slide" Target="/ppt/slides/slide6.xml" Id="R72c90f48b84d42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21668a99f43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5714500844342" /><Relationship Type="http://schemas.openxmlformats.org/officeDocument/2006/relationships/theme" Target="/ppt/slideMasters/theme/theme1.xml" Id="Rf96d35f6afda4d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657145008443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38b0074ef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19dd13a614a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6e111d1ec43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15e238e00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0dbfc274846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0e9960fae44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ØST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post@hedmark-revisjon.no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www.hedmark-revisjon.no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974 644 576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