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29a9aa6d1541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8a8d41a0e64bd5"/>
  </p:sldMasterIdLst>
  <p:sldIdLst>
    <p:sldId xmlns:r="http://schemas.openxmlformats.org/officeDocument/2006/relationships" id="256" r:id="Rdac01b67ee874dc8"/>
    <p:sldId xmlns:r="http://schemas.openxmlformats.org/officeDocument/2006/relationships" id="257" r:id="R4b7764e5440246c8"/>
    <p:sldId xmlns:r="http://schemas.openxmlformats.org/officeDocument/2006/relationships" id="258" r:id="R17f12f8b6f1342bf"/>
    <p:sldId xmlns:r="http://schemas.openxmlformats.org/officeDocument/2006/relationships" id="259" r:id="R5a48f9a966694987"/>
    <p:sldId xmlns:r="http://schemas.openxmlformats.org/officeDocument/2006/relationships" id="260" r:id="R0df3bf84cc114e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8a8d41a0e64bd5" /><Relationship Type="http://schemas.openxmlformats.org/officeDocument/2006/relationships/slide" Target="/ppt/slides/slide1.xml" Id="Rdac01b67ee874dc8" /><Relationship Type="http://schemas.openxmlformats.org/officeDocument/2006/relationships/slide" Target="/ppt/slides/slide2.xml" Id="R4b7764e5440246c8" /><Relationship Type="http://schemas.openxmlformats.org/officeDocument/2006/relationships/slide" Target="/ppt/slides/slide3.xml" Id="R17f12f8b6f1342bf" /><Relationship Type="http://schemas.openxmlformats.org/officeDocument/2006/relationships/slide" Target="/ppt/slides/slide4.xml" Id="R5a48f9a966694987" /><Relationship Type="http://schemas.openxmlformats.org/officeDocument/2006/relationships/slide" Target="/ppt/slides/slide5.xml" Id="R0df3bf84cc114e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52c03455dd4e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56f19242b4721" /><Relationship Type="http://schemas.openxmlformats.org/officeDocument/2006/relationships/theme" Target="/ppt/slideMasters/theme/theme1.xml" Id="R352a39a51dd144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156f19242b47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81128ce7547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ddf15470b4c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15bdb2a3044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3375c19c64e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23f7441834a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ØST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ØST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ØST IKS ble etablert [år] og holder til i Løten.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ØST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ØST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ØST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Kildevegen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2340 Løten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43 58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post@hedmark-revisjon.no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www.hedmark-revisjon.no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974 644 576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ØST IKS</a:t>
            </a:r>
          </a:p>
        </p:txBody>
      </p:sp>
    </p:spTree>
  </p:cSld>
  <p:clrMapOvr>
    <a:masterClrMapping xmlns:a="http://schemas.openxmlformats.org/drawingml/2006/main"/>
  </p:clrMapOvr>
</p:sld>
</file>