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331d1632c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617d3f63847f4"/>
  </p:sldMasterIdLst>
  <p:sldIdLst>
    <p:sldId xmlns:r="http://schemas.openxmlformats.org/officeDocument/2006/relationships" id="256" r:id="R24847a4aa7b44234"/>
    <p:sldId xmlns:r="http://schemas.openxmlformats.org/officeDocument/2006/relationships" id="257" r:id="R57f29b395ade4b97"/>
    <p:sldId xmlns:r="http://schemas.openxmlformats.org/officeDocument/2006/relationships" id="258" r:id="R8a06b17e66bd49b2"/>
    <p:sldId xmlns:r="http://schemas.openxmlformats.org/officeDocument/2006/relationships" id="259" r:id="Rebcf13419d4e4648"/>
    <p:sldId xmlns:r="http://schemas.openxmlformats.org/officeDocument/2006/relationships" id="260" r:id="R526144c4d9bb4240"/>
    <p:sldId xmlns:r="http://schemas.openxmlformats.org/officeDocument/2006/relationships" id="261" r:id="R408199624d52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617d3f63847f4" /><Relationship Type="http://schemas.openxmlformats.org/officeDocument/2006/relationships/slide" Target="/ppt/slides/slide1.xml" Id="R24847a4aa7b44234" /><Relationship Type="http://schemas.openxmlformats.org/officeDocument/2006/relationships/slide" Target="/ppt/slides/slide2.xml" Id="R57f29b395ade4b97" /><Relationship Type="http://schemas.openxmlformats.org/officeDocument/2006/relationships/slide" Target="/ppt/slides/slide3.xml" Id="R8a06b17e66bd49b2" /><Relationship Type="http://schemas.openxmlformats.org/officeDocument/2006/relationships/slide" Target="/ppt/slides/slide4.xml" Id="Rebcf13419d4e4648" /><Relationship Type="http://schemas.openxmlformats.org/officeDocument/2006/relationships/slide" Target="/ppt/slides/slide5.xml" Id="R526144c4d9bb4240" /><Relationship Type="http://schemas.openxmlformats.org/officeDocument/2006/relationships/slide" Target="/ppt/slides/slide6.xml" Id="R408199624d52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f947dba33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e8255d124306" /><Relationship Type="http://schemas.openxmlformats.org/officeDocument/2006/relationships/theme" Target="/ppt/slideMasters/theme/theme1.xml" Id="Rf2971d16f513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4e8255d1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da28266d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c00823da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6f22e20a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a593f6a0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bb4d936f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17220d58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