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97fb3ae2d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3ec3059cf4f9f"/>
  </p:sldMasterIdLst>
  <p:sldIdLst>
    <p:sldId xmlns:r="http://schemas.openxmlformats.org/officeDocument/2006/relationships" id="256" r:id="Rb2c3e8be2aef4c1c"/>
    <p:sldId xmlns:r="http://schemas.openxmlformats.org/officeDocument/2006/relationships" id="257" r:id="R245ae8758bb3465e"/>
    <p:sldId xmlns:r="http://schemas.openxmlformats.org/officeDocument/2006/relationships" id="258" r:id="R4e8bf5179722497b"/>
    <p:sldId xmlns:r="http://schemas.openxmlformats.org/officeDocument/2006/relationships" id="259" r:id="R35a3e7a6aa2949e0"/>
    <p:sldId xmlns:r="http://schemas.openxmlformats.org/officeDocument/2006/relationships" id="260" r:id="R2291e22947cb4736"/>
    <p:sldId xmlns:r="http://schemas.openxmlformats.org/officeDocument/2006/relationships" id="261" r:id="R82e94e5ef325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3ec3059cf4f9f" /><Relationship Type="http://schemas.openxmlformats.org/officeDocument/2006/relationships/slide" Target="/ppt/slides/slide1.xml" Id="Rb2c3e8be2aef4c1c" /><Relationship Type="http://schemas.openxmlformats.org/officeDocument/2006/relationships/slide" Target="/ppt/slides/slide2.xml" Id="R245ae8758bb3465e" /><Relationship Type="http://schemas.openxmlformats.org/officeDocument/2006/relationships/slide" Target="/ppt/slides/slide3.xml" Id="R4e8bf5179722497b" /><Relationship Type="http://schemas.openxmlformats.org/officeDocument/2006/relationships/slide" Target="/ppt/slides/slide4.xml" Id="R35a3e7a6aa2949e0" /><Relationship Type="http://schemas.openxmlformats.org/officeDocument/2006/relationships/slide" Target="/ppt/slides/slide5.xml" Id="R2291e22947cb4736" /><Relationship Type="http://schemas.openxmlformats.org/officeDocument/2006/relationships/slide" Target="/ppt/slides/slide6.xml" Id="R82e94e5ef325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0fce2b21a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2e7c9759428b" /><Relationship Type="http://schemas.openxmlformats.org/officeDocument/2006/relationships/theme" Target="/ppt/slideMasters/theme/theme1.xml" Id="Radcf2b2e9f59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12e7c9759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11af25b3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81cfd144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34776c63a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1859c109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4b1a4ddb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d50320130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