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644855d9744e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427a194194e0c"/>
  </p:sldMasterIdLst>
  <p:sldIdLst>
    <p:sldId xmlns:r="http://schemas.openxmlformats.org/officeDocument/2006/relationships" id="256" r:id="R6be7ffa250984548"/>
    <p:sldId xmlns:r="http://schemas.openxmlformats.org/officeDocument/2006/relationships" id="257" r:id="R54849b6a14ca4aed"/>
    <p:sldId xmlns:r="http://schemas.openxmlformats.org/officeDocument/2006/relationships" id="258" r:id="R768d1b3bfad440cd"/>
    <p:sldId xmlns:r="http://schemas.openxmlformats.org/officeDocument/2006/relationships" id="259" r:id="Rf7ab6272bfa84d2e"/>
    <p:sldId xmlns:r="http://schemas.openxmlformats.org/officeDocument/2006/relationships" id="260" r:id="R4e0c9167f23641f6"/>
    <p:sldId xmlns:r="http://schemas.openxmlformats.org/officeDocument/2006/relationships" id="261" r:id="R09f7f271f8a1489c"/>
    <p:sldId xmlns:r="http://schemas.openxmlformats.org/officeDocument/2006/relationships" id="262" r:id="R2feb1e3a7aed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427a194194e0c" /><Relationship Type="http://schemas.openxmlformats.org/officeDocument/2006/relationships/slide" Target="/ppt/slides/slide1.xml" Id="R6be7ffa250984548" /><Relationship Type="http://schemas.openxmlformats.org/officeDocument/2006/relationships/slide" Target="/ppt/slides/slide2.xml" Id="R54849b6a14ca4aed" /><Relationship Type="http://schemas.openxmlformats.org/officeDocument/2006/relationships/slide" Target="/ppt/slides/slide3.xml" Id="R768d1b3bfad440cd" /><Relationship Type="http://schemas.openxmlformats.org/officeDocument/2006/relationships/slide" Target="/ppt/slides/slide4.xml" Id="Rf7ab6272bfa84d2e" /><Relationship Type="http://schemas.openxmlformats.org/officeDocument/2006/relationships/slide" Target="/ppt/slides/slide5.xml" Id="R4e0c9167f23641f6" /><Relationship Type="http://schemas.openxmlformats.org/officeDocument/2006/relationships/slide" Target="/ppt/slides/slide6.xml" Id="R09f7f271f8a1489c" /><Relationship Type="http://schemas.openxmlformats.org/officeDocument/2006/relationships/slide" Target="/ppt/slides/slide7.xml" Id="R2feb1e3a7aed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14aec9d1744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2276e92a4ec4" /><Relationship Type="http://schemas.openxmlformats.org/officeDocument/2006/relationships/theme" Target="/ppt/slideMasters/theme/theme1.xml" Id="R5a54a9c5bd99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52276e92a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66541775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d6da7416a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3972ed2fd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627020895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3b34e6f41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75c8f17e8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8c645ee0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GJESTEHUS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GJESTEHUS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−361 174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88,2 %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HOLDINGS AS  –  11,8 %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gudmund@regent.no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974 687 658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GJESTEHUS AS</a:t>
            </a:r>
          </a:p>
        </p:txBody>
      </p:sp>
    </p:spTree>
  </p:cSld>
  <p:clrMapOvr>
    <a:masterClrMapping xmlns:a="http://schemas.openxmlformats.org/drawingml/2006/main"/>
  </p:clrMapOvr>
</p:sld>
</file>