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206679985446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9b4c32efbb4f4a"/>
  </p:sldMasterIdLst>
  <p:sldIdLst>
    <p:sldId xmlns:r="http://schemas.openxmlformats.org/officeDocument/2006/relationships" id="256" r:id="Rb6a32cf01f264250"/>
    <p:sldId xmlns:r="http://schemas.openxmlformats.org/officeDocument/2006/relationships" id="257" r:id="R7feda378de834d4d"/>
    <p:sldId xmlns:r="http://schemas.openxmlformats.org/officeDocument/2006/relationships" id="258" r:id="Redc2f4c018164ab1"/>
    <p:sldId xmlns:r="http://schemas.openxmlformats.org/officeDocument/2006/relationships" id="259" r:id="R90044e3d2df24a83"/>
    <p:sldId xmlns:r="http://schemas.openxmlformats.org/officeDocument/2006/relationships" id="260" r:id="Rc068ac90cd224638"/>
    <p:sldId xmlns:r="http://schemas.openxmlformats.org/officeDocument/2006/relationships" id="261" r:id="R584cf938f67e41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b4c32efbb4f4a" /><Relationship Type="http://schemas.openxmlformats.org/officeDocument/2006/relationships/slide" Target="/ppt/slides/slide1.xml" Id="Rb6a32cf01f264250" /><Relationship Type="http://schemas.openxmlformats.org/officeDocument/2006/relationships/slide" Target="/ppt/slides/slide2.xml" Id="R7feda378de834d4d" /><Relationship Type="http://schemas.openxmlformats.org/officeDocument/2006/relationships/slide" Target="/ppt/slides/slide3.xml" Id="Redc2f4c018164ab1" /><Relationship Type="http://schemas.openxmlformats.org/officeDocument/2006/relationships/slide" Target="/ppt/slides/slide4.xml" Id="R90044e3d2df24a83" /><Relationship Type="http://schemas.openxmlformats.org/officeDocument/2006/relationships/slide" Target="/ppt/slides/slide5.xml" Id="Rc068ac90cd224638" /><Relationship Type="http://schemas.openxmlformats.org/officeDocument/2006/relationships/slide" Target="/ppt/slides/slide6.xml" Id="R584cf938f67e41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61a4fd9c8148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af92b1f1e43b2" /><Relationship Type="http://schemas.openxmlformats.org/officeDocument/2006/relationships/theme" Target="/ppt/slideMasters/theme/theme1.xml" Id="R0cbdc1d158b743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8af92b1f1e43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bf5964ee945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4a8351e1d4b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6448d60cd4e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6f4fa34224d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63f51948d4d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40a809e2944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RIKSREVISJONEN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24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postmottak@riksrevisjonen.no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www.riksrevisjonen.no/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974 760 843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