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60cd48814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535f793ae4996"/>
  </p:sldMasterIdLst>
  <p:sldIdLst>
    <p:sldId xmlns:r="http://schemas.openxmlformats.org/officeDocument/2006/relationships" id="256" r:id="R8e2a6725470f4d86"/>
    <p:sldId xmlns:r="http://schemas.openxmlformats.org/officeDocument/2006/relationships" id="257" r:id="R3d21762e604f4aef"/>
    <p:sldId xmlns:r="http://schemas.openxmlformats.org/officeDocument/2006/relationships" id="258" r:id="Rf135983d2af14223"/>
    <p:sldId xmlns:r="http://schemas.openxmlformats.org/officeDocument/2006/relationships" id="259" r:id="R1feed8e7db274d98"/>
    <p:sldId xmlns:r="http://schemas.openxmlformats.org/officeDocument/2006/relationships" id="260" r:id="Ra22fc7a779c1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535f793ae4996" /><Relationship Type="http://schemas.openxmlformats.org/officeDocument/2006/relationships/slide" Target="/ppt/slides/slide1.xml" Id="R8e2a6725470f4d86" /><Relationship Type="http://schemas.openxmlformats.org/officeDocument/2006/relationships/slide" Target="/ppt/slides/slide2.xml" Id="R3d21762e604f4aef" /><Relationship Type="http://schemas.openxmlformats.org/officeDocument/2006/relationships/slide" Target="/ppt/slides/slide3.xml" Id="Rf135983d2af14223" /><Relationship Type="http://schemas.openxmlformats.org/officeDocument/2006/relationships/slide" Target="/ppt/slides/slide4.xml" Id="R1feed8e7db274d98" /><Relationship Type="http://schemas.openxmlformats.org/officeDocument/2006/relationships/slide" Target="/ppt/slides/slide5.xml" Id="Ra22fc7a779c1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7440f6c7c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2f0a8617440c3" /><Relationship Type="http://schemas.openxmlformats.org/officeDocument/2006/relationships/theme" Target="/ppt/slideMasters/theme/theme1.xml" Id="R101c9b5566c2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2f0a86174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01c26939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3f887c07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62388f0d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ab353a6af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ca75f526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