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c943c6ddfa48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eb4c6af12453f"/>
  </p:sldMasterIdLst>
  <p:sldIdLst>
    <p:sldId xmlns:r="http://schemas.openxmlformats.org/officeDocument/2006/relationships" id="256" r:id="R0c220b71a7b1433a"/>
    <p:sldId xmlns:r="http://schemas.openxmlformats.org/officeDocument/2006/relationships" id="257" r:id="R71b0a9a487b143f5"/>
    <p:sldId xmlns:r="http://schemas.openxmlformats.org/officeDocument/2006/relationships" id="258" r:id="R7f425afc786c4556"/>
    <p:sldId xmlns:r="http://schemas.openxmlformats.org/officeDocument/2006/relationships" id="259" r:id="R893201a9419b48ca"/>
    <p:sldId xmlns:r="http://schemas.openxmlformats.org/officeDocument/2006/relationships" id="260" r:id="Re03dc392d2f942ac"/>
    <p:sldId xmlns:r="http://schemas.openxmlformats.org/officeDocument/2006/relationships" id="261" r:id="Rb5a78e7a21e34f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eb4c6af12453f" /><Relationship Type="http://schemas.openxmlformats.org/officeDocument/2006/relationships/slide" Target="/ppt/slides/slide1.xml" Id="R0c220b71a7b1433a" /><Relationship Type="http://schemas.openxmlformats.org/officeDocument/2006/relationships/slide" Target="/ppt/slides/slide2.xml" Id="R71b0a9a487b143f5" /><Relationship Type="http://schemas.openxmlformats.org/officeDocument/2006/relationships/slide" Target="/ppt/slides/slide3.xml" Id="R7f425afc786c4556" /><Relationship Type="http://schemas.openxmlformats.org/officeDocument/2006/relationships/slide" Target="/ppt/slides/slide4.xml" Id="R893201a9419b48ca" /><Relationship Type="http://schemas.openxmlformats.org/officeDocument/2006/relationships/slide" Target="/ppt/slides/slide5.xml" Id="Re03dc392d2f942ac" /><Relationship Type="http://schemas.openxmlformats.org/officeDocument/2006/relationships/slide" Target="/ppt/slides/slide6.xml" Id="Rb5a78e7a21e34f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c72000143642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abfcff6f4ff8" /><Relationship Type="http://schemas.openxmlformats.org/officeDocument/2006/relationships/theme" Target="/ppt/slideMasters/theme/theme1.xml" Id="Rd3e63ac433cf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d8abfcff6f4f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1d06b039045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426da176b40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a81be6d7947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114257c9c46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037c8c1954a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eae0020094f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PROSJEKTFORUM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975 327 310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PROSJEKTFORUM AS</a:t>
            </a:r>
          </a:p>
        </p:txBody>
      </p:sp>
    </p:spTree>
  </p:cSld>
  <p:clrMapOvr>
    <a:masterClrMapping xmlns:a="http://schemas.openxmlformats.org/drawingml/2006/main"/>
  </p:clrMapOvr>
</p:sld>
</file>