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40cbccea8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4d0c38a684f54"/>
  </p:sldMasterIdLst>
  <p:sldIdLst>
    <p:sldId xmlns:r="http://schemas.openxmlformats.org/officeDocument/2006/relationships" id="256" r:id="Raf3447c054114029"/>
    <p:sldId xmlns:r="http://schemas.openxmlformats.org/officeDocument/2006/relationships" id="257" r:id="R9fb4fe6fc5de46cc"/>
    <p:sldId xmlns:r="http://schemas.openxmlformats.org/officeDocument/2006/relationships" id="258" r:id="Rac86a4178f3d443b"/>
    <p:sldId xmlns:r="http://schemas.openxmlformats.org/officeDocument/2006/relationships" id="259" r:id="R612e6fdd2ee24541"/>
    <p:sldId xmlns:r="http://schemas.openxmlformats.org/officeDocument/2006/relationships" id="260" r:id="Rd906f9897ab2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4d0c38a684f54" /><Relationship Type="http://schemas.openxmlformats.org/officeDocument/2006/relationships/slide" Target="/ppt/slides/slide1.xml" Id="Raf3447c054114029" /><Relationship Type="http://schemas.openxmlformats.org/officeDocument/2006/relationships/slide" Target="/ppt/slides/slide2.xml" Id="R9fb4fe6fc5de46cc" /><Relationship Type="http://schemas.openxmlformats.org/officeDocument/2006/relationships/slide" Target="/ppt/slides/slide3.xml" Id="Rac86a4178f3d443b" /><Relationship Type="http://schemas.openxmlformats.org/officeDocument/2006/relationships/slide" Target="/ppt/slides/slide4.xml" Id="R612e6fdd2ee24541" /><Relationship Type="http://schemas.openxmlformats.org/officeDocument/2006/relationships/slide" Target="/ppt/slides/slide5.xml" Id="Rd906f9897ab2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f36a117dd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b809d452e4c57" /><Relationship Type="http://schemas.openxmlformats.org/officeDocument/2006/relationships/theme" Target="/ppt/slideMasters/theme/theme1.xml" Id="Rc2b8970a8e5744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b809d452e4c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e9e243cf46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3532c67cb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8b38ed72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514a65a96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ef02094c9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