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949ccd165e42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1fbc0575164ad9"/>
  </p:sldMasterIdLst>
  <p:sldIdLst>
    <p:sldId xmlns:r="http://schemas.openxmlformats.org/officeDocument/2006/relationships" id="256" r:id="Rf1c169a3d6bc40eb"/>
    <p:sldId xmlns:r="http://schemas.openxmlformats.org/officeDocument/2006/relationships" id="257" r:id="Rf0d7dc8c7ef04e75"/>
    <p:sldId xmlns:r="http://schemas.openxmlformats.org/officeDocument/2006/relationships" id="258" r:id="Rddfab583352846c7"/>
    <p:sldId xmlns:r="http://schemas.openxmlformats.org/officeDocument/2006/relationships" id="259" r:id="Ra7100b4695984ca8"/>
    <p:sldId xmlns:r="http://schemas.openxmlformats.org/officeDocument/2006/relationships" id="260" r:id="R92ce55d278214010"/>
    <p:sldId xmlns:r="http://schemas.openxmlformats.org/officeDocument/2006/relationships" id="261" r:id="Rc735162ddc5c418f"/>
    <p:sldId xmlns:r="http://schemas.openxmlformats.org/officeDocument/2006/relationships" id="262" r:id="R1523353f3ed94e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fbc0575164ad9" /><Relationship Type="http://schemas.openxmlformats.org/officeDocument/2006/relationships/slide" Target="/ppt/slides/slide1.xml" Id="Rf1c169a3d6bc40eb" /><Relationship Type="http://schemas.openxmlformats.org/officeDocument/2006/relationships/slide" Target="/ppt/slides/slide2.xml" Id="Rf0d7dc8c7ef04e75" /><Relationship Type="http://schemas.openxmlformats.org/officeDocument/2006/relationships/slide" Target="/ppt/slides/slide3.xml" Id="Rddfab583352846c7" /><Relationship Type="http://schemas.openxmlformats.org/officeDocument/2006/relationships/slide" Target="/ppt/slides/slide4.xml" Id="Ra7100b4695984ca8" /><Relationship Type="http://schemas.openxmlformats.org/officeDocument/2006/relationships/slide" Target="/ppt/slides/slide5.xml" Id="R92ce55d278214010" /><Relationship Type="http://schemas.openxmlformats.org/officeDocument/2006/relationships/slide" Target="/ppt/slides/slide6.xml" Id="Rc735162ddc5c418f" /><Relationship Type="http://schemas.openxmlformats.org/officeDocument/2006/relationships/slide" Target="/ppt/slides/slide7.xml" Id="R1523353f3ed94e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7b5f4a6364f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54ccdfb7a4f42" /><Relationship Type="http://schemas.openxmlformats.org/officeDocument/2006/relationships/theme" Target="/ppt/slideMasters/theme/theme1.xml" Id="R56e297680ce941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854ccdfb7a4f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c95c052894c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a3f6379d742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db014284b4f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73c5fd0364f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cfe033a274e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761f43b484b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b53a6d3894b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−2 510 041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12 420 234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273 638 384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285 536 141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DEAM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NOAM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HEIDI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ROGER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HEIDI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ROGER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post@malme.as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www.malme.as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975 360 687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