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dceaf0592f41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ab5f7b75ec4097"/>
  </p:sldMasterIdLst>
  <p:sldIdLst>
    <p:sldId xmlns:r="http://schemas.openxmlformats.org/officeDocument/2006/relationships" id="256" r:id="Rff03116da6a546fc"/>
    <p:sldId xmlns:r="http://schemas.openxmlformats.org/officeDocument/2006/relationships" id="257" r:id="Re2c07796130f4c6e"/>
    <p:sldId xmlns:r="http://schemas.openxmlformats.org/officeDocument/2006/relationships" id="258" r:id="R5323eebe2da346e2"/>
    <p:sldId xmlns:r="http://schemas.openxmlformats.org/officeDocument/2006/relationships" id="259" r:id="R3596e58ed8bf48e7"/>
    <p:sldId xmlns:r="http://schemas.openxmlformats.org/officeDocument/2006/relationships" id="260" r:id="R0fbb08060c7641b0"/>
    <p:sldId xmlns:r="http://schemas.openxmlformats.org/officeDocument/2006/relationships" id="261" r:id="R095f53d1e0f04c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ab5f7b75ec4097" /><Relationship Type="http://schemas.openxmlformats.org/officeDocument/2006/relationships/slide" Target="/ppt/slides/slide1.xml" Id="Rff03116da6a546fc" /><Relationship Type="http://schemas.openxmlformats.org/officeDocument/2006/relationships/slide" Target="/ppt/slides/slide2.xml" Id="Re2c07796130f4c6e" /><Relationship Type="http://schemas.openxmlformats.org/officeDocument/2006/relationships/slide" Target="/ppt/slides/slide3.xml" Id="R5323eebe2da346e2" /><Relationship Type="http://schemas.openxmlformats.org/officeDocument/2006/relationships/slide" Target="/ppt/slides/slide4.xml" Id="R3596e58ed8bf48e7" /><Relationship Type="http://schemas.openxmlformats.org/officeDocument/2006/relationships/slide" Target="/ppt/slides/slide5.xml" Id="R0fbb08060c7641b0" /><Relationship Type="http://schemas.openxmlformats.org/officeDocument/2006/relationships/slide" Target="/ppt/slides/slide6.xml" Id="R095f53d1e0f04c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5036384fb544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023435213463b" /><Relationship Type="http://schemas.openxmlformats.org/officeDocument/2006/relationships/theme" Target="/ppt/slideMasters/theme/theme1.xml" Id="R05e701881d8a4d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402343521346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4538526874e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6ef55bf3746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baef3cb8f4b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4bf6c900549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0fb08d7134c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f532a1da149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