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7cb0f037f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4dbeaf11549d7"/>
  </p:sldMasterIdLst>
  <p:sldIdLst>
    <p:sldId xmlns:r="http://schemas.openxmlformats.org/officeDocument/2006/relationships" id="256" r:id="R29771ee96e1344a2"/>
    <p:sldId xmlns:r="http://schemas.openxmlformats.org/officeDocument/2006/relationships" id="257" r:id="Racd486ad1cb34479"/>
    <p:sldId xmlns:r="http://schemas.openxmlformats.org/officeDocument/2006/relationships" id="258" r:id="Rede3025c3e004ecd"/>
    <p:sldId xmlns:r="http://schemas.openxmlformats.org/officeDocument/2006/relationships" id="259" r:id="R775472c24e584e96"/>
    <p:sldId xmlns:r="http://schemas.openxmlformats.org/officeDocument/2006/relationships" id="260" r:id="R6fa018838b1e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4dbeaf11549d7" /><Relationship Type="http://schemas.openxmlformats.org/officeDocument/2006/relationships/slide" Target="/ppt/slides/slide1.xml" Id="R29771ee96e1344a2" /><Relationship Type="http://schemas.openxmlformats.org/officeDocument/2006/relationships/slide" Target="/ppt/slides/slide2.xml" Id="Racd486ad1cb34479" /><Relationship Type="http://schemas.openxmlformats.org/officeDocument/2006/relationships/slide" Target="/ppt/slides/slide3.xml" Id="Rede3025c3e004ecd" /><Relationship Type="http://schemas.openxmlformats.org/officeDocument/2006/relationships/slide" Target="/ppt/slides/slide4.xml" Id="R775472c24e584e96" /><Relationship Type="http://schemas.openxmlformats.org/officeDocument/2006/relationships/slide" Target="/ppt/slides/slide5.xml" Id="R6fa018838b1e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52041cb57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110a7f2b4754" /><Relationship Type="http://schemas.openxmlformats.org/officeDocument/2006/relationships/theme" Target="/ppt/slideMasters/theme/theme1.xml" Id="Rc6fa5398cb43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d110a7f2b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32eca93a2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514225208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a2e1e062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90084c4c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3e3b9621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