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1bf140ca7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10176b0194945"/>
  </p:sldMasterIdLst>
  <p:sldIdLst>
    <p:sldId xmlns:r="http://schemas.openxmlformats.org/officeDocument/2006/relationships" id="256" r:id="R44d3beca324f48d0"/>
    <p:sldId xmlns:r="http://schemas.openxmlformats.org/officeDocument/2006/relationships" id="257" r:id="R4f819bf551da4a37"/>
    <p:sldId xmlns:r="http://schemas.openxmlformats.org/officeDocument/2006/relationships" id="258" r:id="R76f47289b46243f6"/>
    <p:sldId xmlns:r="http://schemas.openxmlformats.org/officeDocument/2006/relationships" id="259" r:id="R5958b4164c604b57"/>
    <p:sldId xmlns:r="http://schemas.openxmlformats.org/officeDocument/2006/relationships" id="260" r:id="R5fd070307d2844fb"/>
    <p:sldId xmlns:r="http://schemas.openxmlformats.org/officeDocument/2006/relationships" id="261" r:id="Rbd313331a955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10176b0194945" /><Relationship Type="http://schemas.openxmlformats.org/officeDocument/2006/relationships/slide" Target="/ppt/slides/slide1.xml" Id="R44d3beca324f48d0" /><Relationship Type="http://schemas.openxmlformats.org/officeDocument/2006/relationships/slide" Target="/ppt/slides/slide2.xml" Id="R4f819bf551da4a37" /><Relationship Type="http://schemas.openxmlformats.org/officeDocument/2006/relationships/slide" Target="/ppt/slides/slide3.xml" Id="R76f47289b46243f6" /><Relationship Type="http://schemas.openxmlformats.org/officeDocument/2006/relationships/slide" Target="/ppt/slides/slide4.xml" Id="R5958b4164c604b57" /><Relationship Type="http://schemas.openxmlformats.org/officeDocument/2006/relationships/slide" Target="/ppt/slides/slide5.xml" Id="R5fd070307d2844fb" /><Relationship Type="http://schemas.openxmlformats.org/officeDocument/2006/relationships/slide" Target="/ppt/slides/slide6.xml" Id="Rbd313331a955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09dd5756f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c6f42f0a4851" /><Relationship Type="http://schemas.openxmlformats.org/officeDocument/2006/relationships/theme" Target="/ppt/slideMasters/theme/theme1.xml" Id="Rdd1519ecf2ea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ac6f42f0a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ec0efb47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ef2c9a9e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5f8c521c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88d8cad8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b407032eb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3d51ce90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