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2d48d0151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2fa2eab49414e"/>
  </p:sldMasterIdLst>
  <p:sldIdLst>
    <p:sldId xmlns:r="http://schemas.openxmlformats.org/officeDocument/2006/relationships" id="256" r:id="R417a029457c14a7c"/>
    <p:sldId xmlns:r="http://schemas.openxmlformats.org/officeDocument/2006/relationships" id="257" r:id="Rb88d3ada916e4134"/>
    <p:sldId xmlns:r="http://schemas.openxmlformats.org/officeDocument/2006/relationships" id="258" r:id="R9c0eec6e52544837"/>
    <p:sldId xmlns:r="http://schemas.openxmlformats.org/officeDocument/2006/relationships" id="259" r:id="R7e5684dcf4b84756"/>
    <p:sldId xmlns:r="http://schemas.openxmlformats.org/officeDocument/2006/relationships" id="260" r:id="R6e0d0c68a8a5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2fa2eab49414e" /><Relationship Type="http://schemas.openxmlformats.org/officeDocument/2006/relationships/slide" Target="/ppt/slides/slide1.xml" Id="R417a029457c14a7c" /><Relationship Type="http://schemas.openxmlformats.org/officeDocument/2006/relationships/slide" Target="/ppt/slides/slide2.xml" Id="Rb88d3ada916e4134" /><Relationship Type="http://schemas.openxmlformats.org/officeDocument/2006/relationships/slide" Target="/ppt/slides/slide3.xml" Id="R9c0eec6e52544837" /><Relationship Type="http://schemas.openxmlformats.org/officeDocument/2006/relationships/slide" Target="/ppt/slides/slide4.xml" Id="R7e5684dcf4b84756" /><Relationship Type="http://schemas.openxmlformats.org/officeDocument/2006/relationships/slide" Target="/ppt/slides/slide5.xml" Id="R6e0d0c68a8a5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c6f635cc1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a1a55e6cc425b" /><Relationship Type="http://schemas.openxmlformats.org/officeDocument/2006/relationships/theme" Target="/ppt/slideMasters/theme/theme1.xml" Id="R9a031cbad420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a1a55e6cc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8c7a9c58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ba7932b6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3d1ca506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aac773d9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9b5e6b1c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