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60d78be06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e7b92c4f64cd4"/>
  </p:sldMasterIdLst>
  <p:sldIdLst>
    <p:sldId xmlns:r="http://schemas.openxmlformats.org/officeDocument/2006/relationships" id="256" r:id="Rc75a767afc554e06"/>
    <p:sldId xmlns:r="http://schemas.openxmlformats.org/officeDocument/2006/relationships" id="257" r:id="Rd8e00d4c5c744b0d"/>
    <p:sldId xmlns:r="http://schemas.openxmlformats.org/officeDocument/2006/relationships" id="258" r:id="Rc0084a620b304248"/>
    <p:sldId xmlns:r="http://schemas.openxmlformats.org/officeDocument/2006/relationships" id="259" r:id="R5ca1f6664bfd495d"/>
    <p:sldId xmlns:r="http://schemas.openxmlformats.org/officeDocument/2006/relationships" id="260" r:id="R098406d9f131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e7b92c4f64cd4" /><Relationship Type="http://schemas.openxmlformats.org/officeDocument/2006/relationships/slide" Target="/ppt/slides/slide1.xml" Id="Rc75a767afc554e06" /><Relationship Type="http://schemas.openxmlformats.org/officeDocument/2006/relationships/slide" Target="/ppt/slides/slide2.xml" Id="Rd8e00d4c5c744b0d" /><Relationship Type="http://schemas.openxmlformats.org/officeDocument/2006/relationships/slide" Target="/ppt/slides/slide3.xml" Id="Rc0084a620b304248" /><Relationship Type="http://schemas.openxmlformats.org/officeDocument/2006/relationships/slide" Target="/ppt/slides/slide4.xml" Id="R5ca1f6664bfd495d" /><Relationship Type="http://schemas.openxmlformats.org/officeDocument/2006/relationships/slide" Target="/ppt/slides/slide5.xml" Id="R098406d9f131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ecc5b215c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f01a1a3af483a" /><Relationship Type="http://schemas.openxmlformats.org/officeDocument/2006/relationships/theme" Target="/ppt/slideMasters/theme/theme1.xml" Id="Re7b929682fc7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f01a1a3af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6750aff4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96c0cdeb7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421504871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d9a8e697c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0f91ad4b1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LANDSRÅD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LANDSRÅD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975 622 827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