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92779a3cb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95b22c362430b"/>
  </p:sldMasterIdLst>
  <p:sldIdLst>
    <p:sldId xmlns:r="http://schemas.openxmlformats.org/officeDocument/2006/relationships" id="256" r:id="R9e131439d2564c87"/>
    <p:sldId xmlns:r="http://schemas.openxmlformats.org/officeDocument/2006/relationships" id="257" r:id="R35053ecb454b4d53"/>
    <p:sldId xmlns:r="http://schemas.openxmlformats.org/officeDocument/2006/relationships" id="258" r:id="Rb7d2a2859c9d441a"/>
    <p:sldId xmlns:r="http://schemas.openxmlformats.org/officeDocument/2006/relationships" id="259" r:id="R87d58995172b4b7e"/>
    <p:sldId xmlns:r="http://schemas.openxmlformats.org/officeDocument/2006/relationships" id="260" r:id="R57dfa79d0053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95b22c362430b" /><Relationship Type="http://schemas.openxmlformats.org/officeDocument/2006/relationships/slide" Target="/ppt/slides/slide1.xml" Id="R9e131439d2564c87" /><Relationship Type="http://schemas.openxmlformats.org/officeDocument/2006/relationships/slide" Target="/ppt/slides/slide2.xml" Id="R35053ecb454b4d53" /><Relationship Type="http://schemas.openxmlformats.org/officeDocument/2006/relationships/slide" Target="/ppt/slides/slide3.xml" Id="Rb7d2a2859c9d441a" /><Relationship Type="http://schemas.openxmlformats.org/officeDocument/2006/relationships/slide" Target="/ppt/slides/slide4.xml" Id="R87d58995172b4b7e" /><Relationship Type="http://schemas.openxmlformats.org/officeDocument/2006/relationships/slide" Target="/ppt/slides/slide5.xml" Id="R57dfa79d0053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147b8896647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859b4c1f47d7" /><Relationship Type="http://schemas.openxmlformats.org/officeDocument/2006/relationships/theme" Target="/ppt/slideMasters/theme/theme1.xml" Id="R1d5707ba3bd646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f5859b4c1f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f9713864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ee377004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241cfbbb843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6f456842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ba8a8e223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