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bf50eaa64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471b57571e4b15"/>
  </p:sldMasterIdLst>
  <p:sldIdLst>
    <p:sldId xmlns:r="http://schemas.openxmlformats.org/officeDocument/2006/relationships" id="256" r:id="Rab61fab8816c4fcf"/>
    <p:sldId xmlns:r="http://schemas.openxmlformats.org/officeDocument/2006/relationships" id="257" r:id="Rdad519da4cd845b0"/>
    <p:sldId xmlns:r="http://schemas.openxmlformats.org/officeDocument/2006/relationships" id="258" r:id="R225b12fcd9f94240"/>
    <p:sldId xmlns:r="http://schemas.openxmlformats.org/officeDocument/2006/relationships" id="259" r:id="R536a2b9dabd6437a"/>
    <p:sldId xmlns:r="http://schemas.openxmlformats.org/officeDocument/2006/relationships" id="260" r:id="R4415c5cf646e4d88"/>
    <p:sldId xmlns:r="http://schemas.openxmlformats.org/officeDocument/2006/relationships" id="261" r:id="R14888e79b7c1462a"/>
    <p:sldId xmlns:r="http://schemas.openxmlformats.org/officeDocument/2006/relationships" id="262" r:id="Re61085886eed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71b57571e4b15" /><Relationship Type="http://schemas.openxmlformats.org/officeDocument/2006/relationships/slide" Target="/ppt/slides/slide1.xml" Id="Rab61fab8816c4fcf" /><Relationship Type="http://schemas.openxmlformats.org/officeDocument/2006/relationships/slide" Target="/ppt/slides/slide2.xml" Id="Rdad519da4cd845b0" /><Relationship Type="http://schemas.openxmlformats.org/officeDocument/2006/relationships/slide" Target="/ppt/slides/slide3.xml" Id="R225b12fcd9f94240" /><Relationship Type="http://schemas.openxmlformats.org/officeDocument/2006/relationships/slide" Target="/ppt/slides/slide4.xml" Id="R536a2b9dabd6437a" /><Relationship Type="http://schemas.openxmlformats.org/officeDocument/2006/relationships/slide" Target="/ppt/slides/slide5.xml" Id="R4415c5cf646e4d88" /><Relationship Type="http://schemas.openxmlformats.org/officeDocument/2006/relationships/slide" Target="/ppt/slides/slide6.xml" Id="R14888e79b7c1462a" /><Relationship Type="http://schemas.openxmlformats.org/officeDocument/2006/relationships/slide" Target="/ppt/slides/slide7.xml" Id="Re61085886eed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c9e4be29f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a4988a21b4684" /><Relationship Type="http://schemas.openxmlformats.org/officeDocument/2006/relationships/theme" Target="/ppt/slideMasters/theme/theme1.xml" Id="Rf1c1d76a0c14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a4988a21b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713d5f4e640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6e78c7050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4f6f9caaf46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a257e372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e94ef8b3a44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53aa1436a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d8e445913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12 386 390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STEINAR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975 800 679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