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ca3add307a41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6b081d5a604663"/>
  </p:sldMasterIdLst>
  <p:sldIdLst>
    <p:sldId xmlns:r="http://schemas.openxmlformats.org/officeDocument/2006/relationships" id="256" r:id="R3c6867eaf6774909"/>
    <p:sldId xmlns:r="http://schemas.openxmlformats.org/officeDocument/2006/relationships" id="257" r:id="Re50ee930e0bb4714"/>
    <p:sldId xmlns:r="http://schemas.openxmlformats.org/officeDocument/2006/relationships" id="258" r:id="R13843661a9b94762"/>
    <p:sldId xmlns:r="http://schemas.openxmlformats.org/officeDocument/2006/relationships" id="259" r:id="R76d3150a29054d5f"/>
    <p:sldId xmlns:r="http://schemas.openxmlformats.org/officeDocument/2006/relationships" id="260" r:id="R711d2712db054ca4"/>
    <p:sldId xmlns:r="http://schemas.openxmlformats.org/officeDocument/2006/relationships" id="261" r:id="Rf37f7dd2ed82419e"/>
    <p:sldId xmlns:r="http://schemas.openxmlformats.org/officeDocument/2006/relationships" id="262" r:id="Reb602b1bba9b43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6b081d5a604663" /><Relationship Type="http://schemas.openxmlformats.org/officeDocument/2006/relationships/slide" Target="/ppt/slides/slide1.xml" Id="R3c6867eaf6774909" /><Relationship Type="http://schemas.openxmlformats.org/officeDocument/2006/relationships/slide" Target="/ppt/slides/slide2.xml" Id="Re50ee930e0bb4714" /><Relationship Type="http://schemas.openxmlformats.org/officeDocument/2006/relationships/slide" Target="/ppt/slides/slide3.xml" Id="R13843661a9b94762" /><Relationship Type="http://schemas.openxmlformats.org/officeDocument/2006/relationships/slide" Target="/ppt/slides/slide4.xml" Id="R76d3150a29054d5f" /><Relationship Type="http://schemas.openxmlformats.org/officeDocument/2006/relationships/slide" Target="/ppt/slides/slide5.xml" Id="R711d2712db054ca4" /><Relationship Type="http://schemas.openxmlformats.org/officeDocument/2006/relationships/slide" Target="/ppt/slides/slide6.xml" Id="Rf37f7dd2ed82419e" /><Relationship Type="http://schemas.openxmlformats.org/officeDocument/2006/relationships/slide" Target="/ppt/slides/slide7.xml" Id="Reb602b1bba9b43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42a87617004c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14f4955f348d8" /><Relationship Type="http://schemas.openxmlformats.org/officeDocument/2006/relationships/theme" Target="/ppt/slideMasters/theme/theme1.xml" Id="Rc3c74afd53dd4d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114f4955f348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f21b16f7842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80673d96346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4cf9c199342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5ac1814ec4b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e09a8ac0a46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99ceb60a147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169c7edda40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KJELLENGVEIEN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KJELLENGVEIEN 2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220 153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3 279 604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3 658 082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NIHILTIME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Jarlsberggata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3125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38 10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wedel@jarlsberghovedgard.no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975 806 413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