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8a09b5331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4de2b7e8d4c5f"/>
  </p:sldMasterIdLst>
  <p:sldIdLst>
    <p:sldId xmlns:r="http://schemas.openxmlformats.org/officeDocument/2006/relationships" id="256" r:id="R520a580e955446eb"/>
    <p:sldId xmlns:r="http://schemas.openxmlformats.org/officeDocument/2006/relationships" id="257" r:id="Re8f2b62f9268432b"/>
    <p:sldId xmlns:r="http://schemas.openxmlformats.org/officeDocument/2006/relationships" id="258" r:id="Rea1c6f1cc9b34ef0"/>
    <p:sldId xmlns:r="http://schemas.openxmlformats.org/officeDocument/2006/relationships" id="259" r:id="R88a75e20aee34f18"/>
    <p:sldId xmlns:r="http://schemas.openxmlformats.org/officeDocument/2006/relationships" id="260" r:id="Rab8c547a86e347ae"/>
    <p:sldId xmlns:r="http://schemas.openxmlformats.org/officeDocument/2006/relationships" id="261" r:id="R439bfa688def40d1"/>
    <p:sldId xmlns:r="http://schemas.openxmlformats.org/officeDocument/2006/relationships" id="262" r:id="R91dbe03ee7b6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4de2b7e8d4c5f" /><Relationship Type="http://schemas.openxmlformats.org/officeDocument/2006/relationships/slide" Target="/ppt/slides/slide1.xml" Id="R520a580e955446eb" /><Relationship Type="http://schemas.openxmlformats.org/officeDocument/2006/relationships/slide" Target="/ppt/slides/slide2.xml" Id="Re8f2b62f9268432b" /><Relationship Type="http://schemas.openxmlformats.org/officeDocument/2006/relationships/slide" Target="/ppt/slides/slide3.xml" Id="Rea1c6f1cc9b34ef0" /><Relationship Type="http://schemas.openxmlformats.org/officeDocument/2006/relationships/slide" Target="/ppt/slides/slide4.xml" Id="R88a75e20aee34f18" /><Relationship Type="http://schemas.openxmlformats.org/officeDocument/2006/relationships/slide" Target="/ppt/slides/slide5.xml" Id="Rab8c547a86e347ae" /><Relationship Type="http://schemas.openxmlformats.org/officeDocument/2006/relationships/slide" Target="/ppt/slides/slide6.xml" Id="R439bfa688def40d1" /><Relationship Type="http://schemas.openxmlformats.org/officeDocument/2006/relationships/slide" Target="/ppt/slides/slide7.xml" Id="R91dbe03ee7b6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e735eea63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f0b79f9c42f9" /><Relationship Type="http://schemas.openxmlformats.org/officeDocument/2006/relationships/theme" Target="/ppt/slideMasters/theme/theme1.xml" Id="R78e311cf29c1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df0b79f9c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f545e93d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be79fcc5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07bfcdc7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0dd2ae34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4e66b434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00482a2e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9aee18da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