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44c2e5e2a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ebf7425364720"/>
  </p:sldMasterIdLst>
  <p:sldIdLst>
    <p:sldId xmlns:r="http://schemas.openxmlformats.org/officeDocument/2006/relationships" id="256" r:id="R4f13485682f043e1"/>
    <p:sldId xmlns:r="http://schemas.openxmlformats.org/officeDocument/2006/relationships" id="257" r:id="R54260fac12034521"/>
    <p:sldId xmlns:r="http://schemas.openxmlformats.org/officeDocument/2006/relationships" id="258" r:id="R8e34a035c2784dd9"/>
    <p:sldId xmlns:r="http://schemas.openxmlformats.org/officeDocument/2006/relationships" id="259" r:id="R03aa27721cde44c6"/>
    <p:sldId xmlns:r="http://schemas.openxmlformats.org/officeDocument/2006/relationships" id="260" r:id="R2b51b10d148d4853"/>
    <p:sldId xmlns:r="http://schemas.openxmlformats.org/officeDocument/2006/relationships" id="261" r:id="R78868e58c595424d"/>
    <p:sldId xmlns:r="http://schemas.openxmlformats.org/officeDocument/2006/relationships" id="262" r:id="Rc479897f978542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ebf7425364720" /><Relationship Type="http://schemas.openxmlformats.org/officeDocument/2006/relationships/slide" Target="/ppt/slides/slide1.xml" Id="R4f13485682f043e1" /><Relationship Type="http://schemas.openxmlformats.org/officeDocument/2006/relationships/slide" Target="/ppt/slides/slide2.xml" Id="R54260fac12034521" /><Relationship Type="http://schemas.openxmlformats.org/officeDocument/2006/relationships/slide" Target="/ppt/slides/slide3.xml" Id="R8e34a035c2784dd9" /><Relationship Type="http://schemas.openxmlformats.org/officeDocument/2006/relationships/slide" Target="/ppt/slides/slide4.xml" Id="R03aa27721cde44c6" /><Relationship Type="http://schemas.openxmlformats.org/officeDocument/2006/relationships/slide" Target="/ppt/slides/slide5.xml" Id="R2b51b10d148d4853" /><Relationship Type="http://schemas.openxmlformats.org/officeDocument/2006/relationships/slide" Target="/ppt/slides/slide6.xml" Id="R78868e58c595424d" /><Relationship Type="http://schemas.openxmlformats.org/officeDocument/2006/relationships/slide" Target="/ppt/slides/slide7.xml" Id="Rc479897f978542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8d0182717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178f939f64e6d" /><Relationship Type="http://schemas.openxmlformats.org/officeDocument/2006/relationships/theme" Target="/ppt/slideMasters/theme/theme1.xml" Id="Rd82e4b06a185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1178f939f64e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57cfe8449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11bbcb0b24f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ce897e1bd4d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b67743c8847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fbdd97aa940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e7432625d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a76476ef44d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 CONSULT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GULLIKSTAD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