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2d77df812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fd8f2023d4b4e"/>
  </p:sldMasterIdLst>
  <p:sldIdLst>
    <p:sldId xmlns:r="http://schemas.openxmlformats.org/officeDocument/2006/relationships" id="256" r:id="R3688240713e14352"/>
    <p:sldId xmlns:r="http://schemas.openxmlformats.org/officeDocument/2006/relationships" id="257" r:id="Ra471debd104f44a4"/>
    <p:sldId xmlns:r="http://schemas.openxmlformats.org/officeDocument/2006/relationships" id="258" r:id="R38dbc41e664c47fc"/>
    <p:sldId xmlns:r="http://schemas.openxmlformats.org/officeDocument/2006/relationships" id="259" r:id="Rcfd9a76590294cb9"/>
    <p:sldId xmlns:r="http://schemas.openxmlformats.org/officeDocument/2006/relationships" id="260" r:id="R06b5864e49974247"/>
    <p:sldId xmlns:r="http://schemas.openxmlformats.org/officeDocument/2006/relationships" id="261" r:id="R3eade45e3827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fd8f2023d4b4e" /><Relationship Type="http://schemas.openxmlformats.org/officeDocument/2006/relationships/slide" Target="/ppt/slides/slide1.xml" Id="R3688240713e14352" /><Relationship Type="http://schemas.openxmlformats.org/officeDocument/2006/relationships/slide" Target="/ppt/slides/slide2.xml" Id="Ra471debd104f44a4" /><Relationship Type="http://schemas.openxmlformats.org/officeDocument/2006/relationships/slide" Target="/ppt/slides/slide3.xml" Id="R38dbc41e664c47fc" /><Relationship Type="http://schemas.openxmlformats.org/officeDocument/2006/relationships/slide" Target="/ppt/slides/slide4.xml" Id="Rcfd9a76590294cb9" /><Relationship Type="http://schemas.openxmlformats.org/officeDocument/2006/relationships/slide" Target="/ppt/slides/slide5.xml" Id="R06b5864e49974247" /><Relationship Type="http://schemas.openxmlformats.org/officeDocument/2006/relationships/slide" Target="/ppt/slides/slide6.xml" Id="R3eade45e3827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932c140f6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e121c6544943" /><Relationship Type="http://schemas.openxmlformats.org/officeDocument/2006/relationships/theme" Target="/ppt/slideMasters/theme/theme1.xml" Id="R853f72a60134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1e121c654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f054dcf5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a8297c5d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142bca79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93b4df94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f4e29c65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f131b823a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