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1cfa64fef34b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26ce8ab08146d6"/>
  </p:sldMasterIdLst>
  <p:sldIdLst>
    <p:sldId xmlns:r="http://schemas.openxmlformats.org/officeDocument/2006/relationships" id="256" r:id="R369555e7fca84d38"/>
    <p:sldId xmlns:r="http://schemas.openxmlformats.org/officeDocument/2006/relationships" id="257" r:id="R7545b16702694830"/>
    <p:sldId xmlns:r="http://schemas.openxmlformats.org/officeDocument/2006/relationships" id="258" r:id="R311df69495384d32"/>
    <p:sldId xmlns:r="http://schemas.openxmlformats.org/officeDocument/2006/relationships" id="259" r:id="R541ef21bba934a06"/>
    <p:sldId xmlns:r="http://schemas.openxmlformats.org/officeDocument/2006/relationships" id="260" r:id="R9e5a3a6855ab4647"/>
    <p:sldId xmlns:r="http://schemas.openxmlformats.org/officeDocument/2006/relationships" id="261" r:id="Rd16dfe3dc78c47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6ce8ab08146d6" /><Relationship Type="http://schemas.openxmlformats.org/officeDocument/2006/relationships/slide" Target="/ppt/slides/slide1.xml" Id="R369555e7fca84d38" /><Relationship Type="http://schemas.openxmlformats.org/officeDocument/2006/relationships/slide" Target="/ppt/slides/slide2.xml" Id="R7545b16702694830" /><Relationship Type="http://schemas.openxmlformats.org/officeDocument/2006/relationships/slide" Target="/ppt/slides/slide3.xml" Id="R311df69495384d32" /><Relationship Type="http://schemas.openxmlformats.org/officeDocument/2006/relationships/slide" Target="/ppt/slides/slide4.xml" Id="R541ef21bba934a06" /><Relationship Type="http://schemas.openxmlformats.org/officeDocument/2006/relationships/slide" Target="/ppt/slides/slide5.xml" Id="R9e5a3a6855ab4647" /><Relationship Type="http://schemas.openxmlformats.org/officeDocument/2006/relationships/slide" Target="/ppt/slides/slide6.xml" Id="Rd16dfe3dc78c47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0f72c33cc4e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f6ec1d7974087" /><Relationship Type="http://schemas.openxmlformats.org/officeDocument/2006/relationships/theme" Target="/ppt/slideMasters/theme/theme1.xml" Id="R7a8c4eb6815548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2f6ec1d79740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ee6187c0f46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6436052424d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b5ba8de4d42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f2b3c702c4a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c4021f5b443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99c03590d47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SKIPSREDER TOM WILHELMSENS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STIFTELSE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87 591 409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23 519 231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25 861 257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228 415 134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316 176 934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wwh.osl.twfoundation@wilhelmsen.com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975 893 243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