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b989dbe78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40aed3de94a2f"/>
  </p:sldMasterIdLst>
  <p:sldIdLst>
    <p:sldId xmlns:r="http://schemas.openxmlformats.org/officeDocument/2006/relationships" id="256" r:id="R08c72ceb30ec40eb"/>
    <p:sldId xmlns:r="http://schemas.openxmlformats.org/officeDocument/2006/relationships" id="257" r:id="Rfdce41b056de4342"/>
    <p:sldId xmlns:r="http://schemas.openxmlformats.org/officeDocument/2006/relationships" id="258" r:id="Rf8a5adea04094f75"/>
    <p:sldId xmlns:r="http://schemas.openxmlformats.org/officeDocument/2006/relationships" id="259" r:id="Rc0b53baa266a4d81"/>
    <p:sldId xmlns:r="http://schemas.openxmlformats.org/officeDocument/2006/relationships" id="260" r:id="R56bfd51f53334699"/>
    <p:sldId xmlns:r="http://schemas.openxmlformats.org/officeDocument/2006/relationships" id="261" r:id="R7786a59324e849b0"/>
    <p:sldId xmlns:r="http://schemas.openxmlformats.org/officeDocument/2006/relationships" id="262" r:id="Ra89cdf1c477d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40aed3de94a2f" /><Relationship Type="http://schemas.openxmlformats.org/officeDocument/2006/relationships/slide" Target="/ppt/slides/slide1.xml" Id="R08c72ceb30ec40eb" /><Relationship Type="http://schemas.openxmlformats.org/officeDocument/2006/relationships/slide" Target="/ppt/slides/slide2.xml" Id="Rfdce41b056de4342" /><Relationship Type="http://schemas.openxmlformats.org/officeDocument/2006/relationships/slide" Target="/ppt/slides/slide3.xml" Id="Rf8a5adea04094f75" /><Relationship Type="http://schemas.openxmlformats.org/officeDocument/2006/relationships/slide" Target="/ppt/slides/slide4.xml" Id="Rc0b53baa266a4d81" /><Relationship Type="http://schemas.openxmlformats.org/officeDocument/2006/relationships/slide" Target="/ppt/slides/slide5.xml" Id="R56bfd51f53334699" /><Relationship Type="http://schemas.openxmlformats.org/officeDocument/2006/relationships/slide" Target="/ppt/slides/slide6.xml" Id="R7786a59324e849b0" /><Relationship Type="http://schemas.openxmlformats.org/officeDocument/2006/relationships/slide" Target="/ppt/slides/slide7.xml" Id="Ra89cdf1c477d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2dd42b210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42de74430466a" /><Relationship Type="http://schemas.openxmlformats.org/officeDocument/2006/relationships/theme" Target="/ppt/slideMasters/theme/theme1.xml" Id="R987755c97164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42de74430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8f99901c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92e9f54c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916cd3df6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d3755bd5e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ec0f6044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e2665505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f2851cb6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