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4373c27d8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13debaec94ad3"/>
  </p:sldMasterIdLst>
  <p:sldIdLst>
    <p:sldId xmlns:r="http://schemas.openxmlformats.org/officeDocument/2006/relationships" id="256" r:id="Rbfb2f151b3234d0a"/>
    <p:sldId xmlns:r="http://schemas.openxmlformats.org/officeDocument/2006/relationships" id="257" r:id="Rfbb618cf3dde43e6"/>
    <p:sldId xmlns:r="http://schemas.openxmlformats.org/officeDocument/2006/relationships" id="258" r:id="Re00838ba92814c9d"/>
    <p:sldId xmlns:r="http://schemas.openxmlformats.org/officeDocument/2006/relationships" id="259" r:id="Ra533f742ec0b46e0"/>
    <p:sldId xmlns:r="http://schemas.openxmlformats.org/officeDocument/2006/relationships" id="260" r:id="R3d6e8b0b85114b88"/>
    <p:sldId xmlns:r="http://schemas.openxmlformats.org/officeDocument/2006/relationships" id="261" r:id="Rd7012237fd85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13debaec94ad3" /><Relationship Type="http://schemas.openxmlformats.org/officeDocument/2006/relationships/slide" Target="/ppt/slides/slide1.xml" Id="Rbfb2f151b3234d0a" /><Relationship Type="http://schemas.openxmlformats.org/officeDocument/2006/relationships/slide" Target="/ppt/slides/slide2.xml" Id="Rfbb618cf3dde43e6" /><Relationship Type="http://schemas.openxmlformats.org/officeDocument/2006/relationships/slide" Target="/ppt/slides/slide3.xml" Id="Re00838ba92814c9d" /><Relationship Type="http://schemas.openxmlformats.org/officeDocument/2006/relationships/slide" Target="/ppt/slides/slide4.xml" Id="Ra533f742ec0b46e0" /><Relationship Type="http://schemas.openxmlformats.org/officeDocument/2006/relationships/slide" Target="/ppt/slides/slide5.xml" Id="R3d6e8b0b85114b88" /><Relationship Type="http://schemas.openxmlformats.org/officeDocument/2006/relationships/slide" Target="/ppt/slides/slide6.xml" Id="Rd7012237fd85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230062876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e341e48fb4e72" /><Relationship Type="http://schemas.openxmlformats.org/officeDocument/2006/relationships/theme" Target="/ppt/slideMasters/theme/theme1.xml" Id="Rf386ac1a395c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e341e48fb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dfefa6cd5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43e31fdf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46cf6dae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4cfba4fb4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1445fa52d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5af4e2fa4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PANDION COMMUNICATION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Borgund Økonomi AS, Lilleakerveien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975 955 486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PANDION COMMUNICATION AS</a:t>
            </a:r>
          </a:p>
        </p:txBody>
      </p:sp>
    </p:spTree>
  </p:cSld>
  <p:clrMapOvr>
    <a:masterClrMapping xmlns:a="http://schemas.openxmlformats.org/drawingml/2006/main"/>
  </p:clrMapOvr>
</p:sld>
</file>