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16bef8e2454a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95dbc6acb44760"/>
  </p:sldMasterIdLst>
  <p:sldIdLst>
    <p:sldId xmlns:r="http://schemas.openxmlformats.org/officeDocument/2006/relationships" id="256" r:id="R0a5de4e4588e43d3"/>
    <p:sldId xmlns:r="http://schemas.openxmlformats.org/officeDocument/2006/relationships" id="257" r:id="R72aca03044b14403"/>
    <p:sldId xmlns:r="http://schemas.openxmlformats.org/officeDocument/2006/relationships" id="258" r:id="R05c92f763d1e4ede"/>
    <p:sldId xmlns:r="http://schemas.openxmlformats.org/officeDocument/2006/relationships" id="259" r:id="R2c6234249468439f"/>
    <p:sldId xmlns:r="http://schemas.openxmlformats.org/officeDocument/2006/relationships" id="260" r:id="R1dab75e040834629"/>
    <p:sldId xmlns:r="http://schemas.openxmlformats.org/officeDocument/2006/relationships" id="261" r:id="R64ce433b406a4722"/>
    <p:sldId xmlns:r="http://schemas.openxmlformats.org/officeDocument/2006/relationships" id="262" r:id="Rbd5cfa6c160a46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95dbc6acb44760" /><Relationship Type="http://schemas.openxmlformats.org/officeDocument/2006/relationships/slide" Target="/ppt/slides/slide1.xml" Id="R0a5de4e4588e43d3" /><Relationship Type="http://schemas.openxmlformats.org/officeDocument/2006/relationships/slide" Target="/ppt/slides/slide2.xml" Id="R72aca03044b14403" /><Relationship Type="http://schemas.openxmlformats.org/officeDocument/2006/relationships/slide" Target="/ppt/slides/slide3.xml" Id="R05c92f763d1e4ede" /><Relationship Type="http://schemas.openxmlformats.org/officeDocument/2006/relationships/slide" Target="/ppt/slides/slide4.xml" Id="R2c6234249468439f" /><Relationship Type="http://schemas.openxmlformats.org/officeDocument/2006/relationships/slide" Target="/ppt/slides/slide5.xml" Id="R1dab75e040834629" /><Relationship Type="http://schemas.openxmlformats.org/officeDocument/2006/relationships/slide" Target="/ppt/slides/slide6.xml" Id="R64ce433b406a4722" /><Relationship Type="http://schemas.openxmlformats.org/officeDocument/2006/relationships/slide" Target="/ppt/slides/slide7.xml" Id="Rbd5cfa6c160a46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5f2a47c7684f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2865f414842b7" /><Relationship Type="http://schemas.openxmlformats.org/officeDocument/2006/relationships/theme" Target="/ppt/slideMasters/theme/theme1.xml" Id="R1b052d3f69374f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a2865f414842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cbc628c194c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4b12a373a40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8940f8bd341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0a9c74bc44f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d102a566d4d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89d5961204e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52eab703540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PANDION COMMUNICATION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PANDION COMMUNICATION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483 282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1 342 178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1 380 002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HELGAKER JAN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Borgund Økonomi AS, Lilleakerveien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975 955 486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