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dc5ea306b541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13134ac0a24321"/>
  </p:sldMasterIdLst>
  <p:sldIdLst>
    <p:sldId xmlns:r="http://schemas.openxmlformats.org/officeDocument/2006/relationships" id="256" r:id="R62b6e63fafcd4de6"/>
    <p:sldId xmlns:r="http://schemas.openxmlformats.org/officeDocument/2006/relationships" id="257" r:id="Re57ea75f63104e2b"/>
    <p:sldId xmlns:r="http://schemas.openxmlformats.org/officeDocument/2006/relationships" id="258" r:id="R998daf013e054d83"/>
    <p:sldId xmlns:r="http://schemas.openxmlformats.org/officeDocument/2006/relationships" id="259" r:id="R6a9922066eda44b8"/>
    <p:sldId xmlns:r="http://schemas.openxmlformats.org/officeDocument/2006/relationships" id="260" r:id="R1f9b5a695e4741d6"/>
    <p:sldId xmlns:r="http://schemas.openxmlformats.org/officeDocument/2006/relationships" id="261" r:id="R34e0d7e94a8b4041"/>
    <p:sldId xmlns:r="http://schemas.openxmlformats.org/officeDocument/2006/relationships" id="262" r:id="R1a5eea71bc8843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3134ac0a24321" /><Relationship Type="http://schemas.openxmlformats.org/officeDocument/2006/relationships/slide" Target="/ppt/slides/slide1.xml" Id="R62b6e63fafcd4de6" /><Relationship Type="http://schemas.openxmlformats.org/officeDocument/2006/relationships/slide" Target="/ppt/slides/slide2.xml" Id="Re57ea75f63104e2b" /><Relationship Type="http://schemas.openxmlformats.org/officeDocument/2006/relationships/slide" Target="/ppt/slides/slide3.xml" Id="R998daf013e054d83" /><Relationship Type="http://schemas.openxmlformats.org/officeDocument/2006/relationships/slide" Target="/ppt/slides/slide4.xml" Id="R6a9922066eda44b8" /><Relationship Type="http://schemas.openxmlformats.org/officeDocument/2006/relationships/slide" Target="/ppt/slides/slide5.xml" Id="R1f9b5a695e4741d6" /><Relationship Type="http://schemas.openxmlformats.org/officeDocument/2006/relationships/slide" Target="/ppt/slides/slide6.xml" Id="R34e0d7e94a8b4041" /><Relationship Type="http://schemas.openxmlformats.org/officeDocument/2006/relationships/slide" Target="/ppt/slides/slide7.xml" Id="R1a5eea71bc8843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f4c80f00748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d460991124f0e" /><Relationship Type="http://schemas.openxmlformats.org/officeDocument/2006/relationships/theme" Target="/ppt/slideMasters/theme/theme1.xml" Id="R1e2e4d58e8c84f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cd460991124f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0395931a049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4c036d4c74d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fc76f85df46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519b8fdda4a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b697a0e954c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c13ead9834c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efaac89b544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−1 070 634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143 437 989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798 222 720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798 419 422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975 963 861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