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e4f71518a444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00384d781d45d9"/>
  </p:sldMasterIdLst>
  <p:sldIdLst>
    <p:sldId xmlns:r="http://schemas.openxmlformats.org/officeDocument/2006/relationships" id="256" r:id="R61f5e72f39b64155"/>
    <p:sldId xmlns:r="http://schemas.openxmlformats.org/officeDocument/2006/relationships" id="257" r:id="R911152d341404ee8"/>
    <p:sldId xmlns:r="http://schemas.openxmlformats.org/officeDocument/2006/relationships" id="258" r:id="R6bda3463780e4fb3"/>
    <p:sldId xmlns:r="http://schemas.openxmlformats.org/officeDocument/2006/relationships" id="259" r:id="R4307e4a9689f4d39"/>
    <p:sldId xmlns:r="http://schemas.openxmlformats.org/officeDocument/2006/relationships" id="260" r:id="Rde86fb6bc96b4551"/>
    <p:sldId xmlns:r="http://schemas.openxmlformats.org/officeDocument/2006/relationships" id="261" r:id="R86ebc28564e44980"/>
    <p:sldId xmlns:r="http://schemas.openxmlformats.org/officeDocument/2006/relationships" id="262" r:id="Raa2c9f47c75640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00384d781d45d9" /><Relationship Type="http://schemas.openxmlformats.org/officeDocument/2006/relationships/slide" Target="/ppt/slides/slide1.xml" Id="R61f5e72f39b64155" /><Relationship Type="http://schemas.openxmlformats.org/officeDocument/2006/relationships/slide" Target="/ppt/slides/slide2.xml" Id="R911152d341404ee8" /><Relationship Type="http://schemas.openxmlformats.org/officeDocument/2006/relationships/slide" Target="/ppt/slides/slide3.xml" Id="R6bda3463780e4fb3" /><Relationship Type="http://schemas.openxmlformats.org/officeDocument/2006/relationships/slide" Target="/ppt/slides/slide4.xml" Id="R4307e4a9689f4d39" /><Relationship Type="http://schemas.openxmlformats.org/officeDocument/2006/relationships/slide" Target="/ppt/slides/slide5.xml" Id="Rde86fb6bc96b4551" /><Relationship Type="http://schemas.openxmlformats.org/officeDocument/2006/relationships/slide" Target="/ppt/slides/slide6.xml" Id="R86ebc28564e44980" /><Relationship Type="http://schemas.openxmlformats.org/officeDocument/2006/relationships/slide" Target="/ppt/slides/slide7.xml" Id="Raa2c9f47c75640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c24bd80fbe43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749cf803f400c" /><Relationship Type="http://schemas.openxmlformats.org/officeDocument/2006/relationships/theme" Target="/ppt/slideMasters/theme/theme1.xml" Id="R194d249836f340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7749cf803f40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12b18852a42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a105ecb674c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0728220bd4b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28fb403854e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f3623fb8743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0b2480af149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edddf867843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INTERFACE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INTERFACE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−263 159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5 159 541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64 507 671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64 507 672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LENDE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Huldreveien 4 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49 69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975 977 145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