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fb68d854ee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e5c42a7e664271"/>
  </p:sldMasterIdLst>
  <p:sldIdLst>
    <p:sldId xmlns:r="http://schemas.openxmlformats.org/officeDocument/2006/relationships" id="256" r:id="Rbe056add45554a3b"/>
    <p:sldId xmlns:r="http://schemas.openxmlformats.org/officeDocument/2006/relationships" id="257" r:id="R809edc5ea17d4d0d"/>
    <p:sldId xmlns:r="http://schemas.openxmlformats.org/officeDocument/2006/relationships" id="258" r:id="R34f23c68e062482b"/>
    <p:sldId xmlns:r="http://schemas.openxmlformats.org/officeDocument/2006/relationships" id="259" r:id="Re502a9fa3cc5410f"/>
    <p:sldId xmlns:r="http://schemas.openxmlformats.org/officeDocument/2006/relationships" id="260" r:id="Read17c4f89f549b8"/>
    <p:sldId xmlns:r="http://schemas.openxmlformats.org/officeDocument/2006/relationships" id="261" r:id="Rb92d264774a545b3"/>
    <p:sldId xmlns:r="http://schemas.openxmlformats.org/officeDocument/2006/relationships" id="262" r:id="R38db989e1a3444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5c42a7e664271" /><Relationship Type="http://schemas.openxmlformats.org/officeDocument/2006/relationships/slide" Target="/ppt/slides/slide1.xml" Id="Rbe056add45554a3b" /><Relationship Type="http://schemas.openxmlformats.org/officeDocument/2006/relationships/slide" Target="/ppt/slides/slide2.xml" Id="R809edc5ea17d4d0d" /><Relationship Type="http://schemas.openxmlformats.org/officeDocument/2006/relationships/slide" Target="/ppt/slides/slide3.xml" Id="R34f23c68e062482b" /><Relationship Type="http://schemas.openxmlformats.org/officeDocument/2006/relationships/slide" Target="/ppt/slides/slide4.xml" Id="Re502a9fa3cc5410f" /><Relationship Type="http://schemas.openxmlformats.org/officeDocument/2006/relationships/slide" Target="/ppt/slides/slide5.xml" Id="Read17c4f89f549b8" /><Relationship Type="http://schemas.openxmlformats.org/officeDocument/2006/relationships/slide" Target="/ppt/slides/slide6.xml" Id="Rb92d264774a545b3" /><Relationship Type="http://schemas.openxmlformats.org/officeDocument/2006/relationships/slide" Target="/ppt/slides/slide7.xml" Id="R38db989e1a3444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c206f49b0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b98d6db8b4910" /><Relationship Type="http://schemas.openxmlformats.org/officeDocument/2006/relationships/theme" Target="/ppt/slideMasters/theme/theme1.xml" Id="R00bbda7c88ea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b98d6db8b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88d0ae695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d93db45b34a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c95845ce645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d7dd28b3043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812792c1748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76d736031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eb546cefe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NOR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32 489 761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JANE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27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NOR AS</a:t>
            </a:r>
          </a:p>
        </p:txBody>
      </p:sp>
    </p:spTree>
  </p:cSld>
  <p:clrMapOvr>
    <a:masterClrMapping xmlns:a="http://schemas.openxmlformats.org/drawingml/2006/main"/>
  </p:clrMapOvr>
</p:sld>
</file>