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4df680238546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30f29b9c634aa9"/>
  </p:sldMasterIdLst>
  <p:sldIdLst>
    <p:sldId xmlns:r="http://schemas.openxmlformats.org/officeDocument/2006/relationships" id="256" r:id="R5566674323a54e4a"/>
    <p:sldId xmlns:r="http://schemas.openxmlformats.org/officeDocument/2006/relationships" id="257" r:id="R47c024c40b624b9a"/>
    <p:sldId xmlns:r="http://schemas.openxmlformats.org/officeDocument/2006/relationships" id="258" r:id="Rd30842ee2aa944f7"/>
    <p:sldId xmlns:r="http://schemas.openxmlformats.org/officeDocument/2006/relationships" id="259" r:id="R2d496ab4825a4980"/>
    <p:sldId xmlns:r="http://schemas.openxmlformats.org/officeDocument/2006/relationships" id="260" r:id="R100e7240c7804a67"/>
    <p:sldId xmlns:r="http://schemas.openxmlformats.org/officeDocument/2006/relationships" id="261" r:id="Rcea61c77e94344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0f29b9c634aa9" /><Relationship Type="http://schemas.openxmlformats.org/officeDocument/2006/relationships/slide" Target="/ppt/slides/slide1.xml" Id="R5566674323a54e4a" /><Relationship Type="http://schemas.openxmlformats.org/officeDocument/2006/relationships/slide" Target="/ppt/slides/slide2.xml" Id="R47c024c40b624b9a" /><Relationship Type="http://schemas.openxmlformats.org/officeDocument/2006/relationships/slide" Target="/ppt/slides/slide3.xml" Id="Rd30842ee2aa944f7" /><Relationship Type="http://schemas.openxmlformats.org/officeDocument/2006/relationships/slide" Target="/ppt/slides/slide4.xml" Id="R2d496ab4825a4980" /><Relationship Type="http://schemas.openxmlformats.org/officeDocument/2006/relationships/slide" Target="/ppt/slides/slide5.xml" Id="R100e7240c7804a67" /><Relationship Type="http://schemas.openxmlformats.org/officeDocument/2006/relationships/slide" Target="/ppt/slides/slide6.xml" Id="Rcea61c77e94344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73878c9804e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ec318b9cc41c3" /><Relationship Type="http://schemas.openxmlformats.org/officeDocument/2006/relationships/theme" Target="/ppt/slideMasters/theme/theme1.xml" Id="Rb766ad7259d74c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8ec318b9cc41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231e951a9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58020854e4a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6aaa205df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1592f1d92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2d700d0804e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ca76a2a3941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ARNE J BUVIK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99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976 038 886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