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b4f311c1f346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a0587ad4634317"/>
  </p:sldMasterIdLst>
  <p:sldIdLst>
    <p:sldId xmlns:r="http://schemas.openxmlformats.org/officeDocument/2006/relationships" id="256" r:id="R3cc3ea1b3445414a"/>
    <p:sldId xmlns:r="http://schemas.openxmlformats.org/officeDocument/2006/relationships" id="257" r:id="Rf118cf4bbf9f4cb0"/>
    <p:sldId xmlns:r="http://schemas.openxmlformats.org/officeDocument/2006/relationships" id="258" r:id="R90a67bf85764431c"/>
    <p:sldId xmlns:r="http://schemas.openxmlformats.org/officeDocument/2006/relationships" id="259" r:id="R18f5290b8b5a42ed"/>
    <p:sldId xmlns:r="http://schemas.openxmlformats.org/officeDocument/2006/relationships" id="260" r:id="Rd4414e3a3a794de6"/>
    <p:sldId xmlns:r="http://schemas.openxmlformats.org/officeDocument/2006/relationships" id="261" r:id="Rcc5304c6da644939"/>
    <p:sldId xmlns:r="http://schemas.openxmlformats.org/officeDocument/2006/relationships" id="262" r:id="Rc76273accf7f44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0587ad4634317" /><Relationship Type="http://schemas.openxmlformats.org/officeDocument/2006/relationships/slide" Target="/ppt/slides/slide1.xml" Id="R3cc3ea1b3445414a" /><Relationship Type="http://schemas.openxmlformats.org/officeDocument/2006/relationships/slide" Target="/ppt/slides/slide2.xml" Id="Rf118cf4bbf9f4cb0" /><Relationship Type="http://schemas.openxmlformats.org/officeDocument/2006/relationships/slide" Target="/ppt/slides/slide3.xml" Id="R90a67bf85764431c" /><Relationship Type="http://schemas.openxmlformats.org/officeDocument/2006/relationships/slide" Target="/ppt/slides/slide4.xml" Id="R18f5290b8b5a42ed" /><Relationship Type="http://schemas.openxmlformats.org/officeDocument/2006/relationships/slide" Target="/ppt/slides/slide5.xml" Id="Rd4414e3a3a794de6" /><Relationship Type="http://schemas.openxmlformats.org/officeDocument/2006/relationships/slide" Target="/ppt/slides/slide6.xml" Id="Rcc5304c6da644939" /><Relationship Type="http://schemas.openxmlformats.org/officeDocument/2006/relationships/slide" Target="/ppt/slides/slide7.xml" Id="Rc76273accf7f44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f500fa24642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2a4891a9449a8" /><Relationship Type="http://schemas.openxmlformats.org/officeDocument/2006/relationships/theme" Target="/ppt/slideMasters/theme/theme1.xml" Id="R88c3d3c4c8b94c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92a4891a9449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3278ba1ea41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dcf39d20746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bcfb24136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6bb0ff5d24a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a4877449b4f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4fed728aa4f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4cbd1e9d549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ARNE J BUVIK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ARNE J BUVIK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6 186 950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3 998 077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1 822 825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BUVIK ARNE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99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976 038 886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