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fc91b6cbea45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3ccd8594774516"/>
  </p:sldMasterIdLst>
  <p:sldIdLst>
    <p:sldId xmlns:r="http://schemas.openxmlformats.org/officeDocument/2006/relationships" id="256" r:id="R365c19db0af046c5"/>
    <p:sldId xmlns:r="http://schemas.openxmlformats.org/officeDocument/2006/relationships" id="257" r:id="R6cad40f84a874be6"/>
    <p:sldId xmlns:r="http://schemas.openxmlformats.org/officeDocument/2006/relationships" id="258" r:id="R2e43061f316f4b6e"/>
    <p:sldId xmlns:r="http://schemas.openxmlformats.org/officeDocument/2006/relationships" id="259" r:id="R3c08f50eadff446c"/>
    <p:sldId xmlns:r="http://schemas.openxmlformats.org/officeDocument/2006/relationships" id="260" r:id="R385decfa7e9340a4"/>
    <p:sldId xmlns:r="http://schemas.openxmlformats.org/officeDocument/2006/relationships" id="261" r:id="Rb4e8e980ad0046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ccd8594774516" /><Relationship Type="http://schemas.openxmlformats.org/officeDocument/2006/relationships/slide" Target="/ppt/slides/slide1.xml" Id="R365c19db0af046c5" /><Relationship Type="http://schemas.openxmlformats.org/officeDocument/2006/relationships/slide" Target="/ppt/slides/slide2.xml" Id="R6cad40f84a874be6" /><Relationship Type="http://schemas.openxmlformats.org/officeDocument/2006/relationships/slide" Target="/ppt/slides/slide3.xml" Id="R2e43061f316f4b6e" /><Relationship Type="http://schemas.openxmlformats.org/officeDocument/2006/relationships/slide" Target="/ppt/slides/slide4.xml" Id="R3c08f50eadff446c" /><Relationship Type="http://schemas.openxmlformats.org/officeDocument/2006/relationships/slide" Target="/ppt/slides/slide5.xml" Id="R385decfa7e9340a4" /><Relationship Type="http://schemas.openxmlformats.org/officeDocument/2006/relationships/slide" Target="/ppt/slides/slide6.xml" Id="Rb4e8e980ad0046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1467e3b4246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558c58c5143f5" /><Relationship Type="http://schemas.openxmlformats.org/officeDocument/2006/relationships/theme" Target="/ppt/slideMasters/theme/theme1.xml" Id="Ra8025b03da0e46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5558c58c5143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068ebf71546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a1fb77bec49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553c16d984e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c736fffd349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0ad3a42b04a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dff21f2f94c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WEPE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post@wepe.no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976 095 057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