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beca51710349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3f1156fee34ef3"/>
  </p:sldMasterIdLst>
  <p:sldIdLst>
    <p:sldId xmlns:r="http://schemas.openxmlformats.org/officeDocument/2006/relationships" id="256" r:id="Ra7f7fbaaeed3419a"/>
    <p:sldId xmlns:r="http://schemas.openxmlformats.org/officeDocument/2006/relationships" id="257" r:id="R3e98976f020a4684"/>
    <p:sldId xmlns:r="http://schemas.openxmlformats.org/officeDocument/2006/relationships" id="258" r:id="Rc1118019c7f045ad"/>
    <p:sldId xmlns:r="http://schemas.openxmlformats.org/officeDocument/2006/relationships" id="259" r:id="R603aeec30be04bb3"/>
    <p:sldId xmlns:r="http://schemas.openxmlformats.org/officeDocument/2006/relationships" id="260" r:id="Re3306e76bee846ad"/>
    <p:sldId xmlns:r="http://schemas.openxmlformats.org/officeDocument/2006/relationships" id="261" r:id="R9bc51a05731d4b95"/>
    <p:sldId xmlns:r="http://schemas.openxmlformats.org/officeDocument/2006/relationships" id="262" r:id="Re93f9fb5a33545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3f1156fee34ef3" /><Relationship Type="http://schemas.openxmlformats.org/officeDocument/2006/relationships/slide" Target="/ppt/slides/slide1.xml" Id="Ra7f7fbaaeed3419a" /><Relationship Type="http://schemas.openxmlformats.org/officeDocument/2006/relationships/slide" Target="/ppt/slides/slide2.xml" Id="R3e98976f020a4684" /><Relationship Type="http://schemas.openxmlformats.org/officeDocument/2006/relationships/slide" Target="/ppt/slides/slide3.xml" Id="Rc1118019c7f045ad" /><Relationship Type="http://schemas.openxmlformats.org/officeDocument/2006/relationships/slide" Target="/ppt/slides/slide4.xml" Id="R603aeec30be04bb3" /><Relationship Type="http://schemas.openxmlformats.org/officeDocument/2006/relationships/slide" Target="/ppt/slides/slide5.xml" Id="Re3306e76bee846ad" /><Relationship Type="http://schemas.openxmlformats.org/officeDocument/2006/relationships/slide" Target="/ppt/slides/slide6.xml" Id="R9bc51a05731d4b95" /><Relationship Type="http://schemas.openxmlformats.org/officeDocument/2006/relationships/slide" Target="/ppt/slides/slide7.xml" Id="Re93f9fb5a33545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8831f8ddd14e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69dae12c844cb" /><Relationship Type="http://schemas.openxmlformats.org/officeDocument/2006/relationships/theme" Target="/ppt/slideMasters/theme/theme1.xml" Id="Rc9b52f909ed048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b69dae12c844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5de06db084c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f8edc338640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dc87d49c046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6f371e58840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0af56a00a43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a8555f82848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52fe4af2546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WEPE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WEPE REGNSKAP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53 394 697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6 681 310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5 343 618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5 698 847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22 073 971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WESTRENG MAY BRITT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LYSAKER ANDERS MOEN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LENA KR HAUGERUD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AASTAD THOMAS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ROAR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Bjørkeveien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41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post@wepe.no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976 095 057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