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82aed27b2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d7ef89aaa472e"/>
  </p:sldMasterIdLst>
  <p:sldIdLst>
    <p:sldId xmlns:r="http://schemas.openxmlformats.org/officeDocument/2006/relationships" id="256" r:id="R1efe2ec12da94576"/>
    <p:sldId xmlns:r="http://schemas.openxmlformats.org/officeDocument/2006/relationships" id="257" r:id="Rf3937bc86a7842ce"/>
    <p:sldId xmlns:r="http://schemas.openxmlformats.org/officeDocument/2006/relationships" id="258" r:id="Ra913f0ad793645ed"/>
    <p:sldId xmlns:r="http://schemas.openxmlformats.org/officeDocument/2006/relationships" id="259" r:id="R24106f67532a4308"/>
    <p:sldId xmlns:r="http://schemas.openxmlformats.org/officeDocument/2006/relationships" id="260" r:id="Rcda06435911b40c1"/>
    <p:sldId xmlns:r="http://schemas.openxmlformats.org/officeDocument/2006/relationships" id="261" r:id="R0288c443ad85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d7ef89aaa472e" /><Relationship Type="http://schemas.openxmlformats.org/officeDocument/2006/relationships/slide" Target="/ppt/slides/slide1.xml" Id="R1efe2ec12da94576" /><Relationship Type="http://schemas.openxmlformats.org/officeDocument/2006/relationships/slide" Target="/ppt/slides/slide2.xml" Id="Rf3937bc86a7842ce" /><Relationship Type="http://schemas.openxmlformats.org/officeDocument/2006/relationships/slide" Target="/ppt/slides/slide3.xml" Id="Ra913f0ad793645ed" /><Relationship Type="http://schemas.openxmlformats.org/officeDocument/2006/relationships/slide" Target="/ppt/slides/slide4.xml" Id="R24106f67532a4308" /><Relationship Type="http://schemas.openxmlformats.org/officeDocument/2006/relationships/slide" Target="/ppt/slides/slide5.xml" Id="Rcda06435911b40c1" /><Relationship Type="http://schemas.openxmlformats.org/officeDocument/2006/relationships/slide" Target="/ppt/slides/slide6.xml" Id="R0288c443ad85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68fdace49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6262638c4f52" /><Relationship Type="http://schemas.openxmlformats.org/officeDocument/2006/relationships/theme" Target="/ppt/slideMasters/theme/theme1.xml" Id="R0966e7c3fcc4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86262638c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416cf721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466b570e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74767c467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584e9114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871c246d2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e2d8725b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