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9062b67878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6e8a2184954b93"/>
  </p:sldMasterIdLst>
  <p:sldIdLst>
    <p:sldId xmlns:r="http://schemas.openxmlformats.org/officeDocument/2006/relationships" id="256" r:id="R9f57dcad277e4fbb"/>
    <p:sldId xmlns:r="http://schemas.openxmlformats.org/officeDocument/2006/relationships" id="257" r:id="Rc193ab0dd5114ac3"/>
    <p:sldId xmlns:r="http://schemas.openxmlformats.org/officeDocument/2006/relationships" id="258" r:id="Rf444dc5283054aab"/>
    <p:sldId xmlns:r="http://schemas.openxmlformats.org/officeDocument/2006/relationships" id="259" r:id="R1e0d484c8afb4b8a"/>
    <p:sldId xmlns:r="http://schemas.openxmlformats.org/officeDocument/2006/relationships" id="260" r:id="Ra0398185f8ae4f91"/>
    <p:sldId xmlns:r="http://schemas.openxmlformats.org/officeDocument/2006/relationships" id="261" r:id="R63082d06e0904fcd"/>
    <p:sldId xmlns:r="http://schemas.openxmlformats.org/officeDocument/2006/relationships" id="262" r:id="Rc628fcf9fc7247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e8a2184954b93" /><Relationship Type="http://schemas.openxmlformats.org/officeDocument/2006/relationships/slide" Target="/ppt/slides/slide1.xml" Id="R9f57dcad277e4fbb" /><Relationship Type="http://schemas.openxmlformats.org/officeDocument/2006/relationships/slide" Target="/ppt/slides/slide2.xml" Id="Rc193ab0dd5114ac3" /><Relationship Type="http://schemas.openxmlformats.org/officeDocument/2006/relationships/slide" Target="/ppt/slides/slide3.xml" Id="Rf444dc5283054aab" /><Relationship Type="http://schemas.openxmlformats.org/officeDocument/2006/relationships/slide" Target="/ppt/slides/slide4.xml" Id="R1e0d484c8afb4b8a" /><Relationship Type="http://schemas.openxmlformats.org/officeDocument/2006/relationships/slide" Target="/ppt/slides/slide5.xml" Id="Ra0398185f8ae4f91" /><Relationship Type="http://schemas.openxmlformats.org/officeDocument/2006/relationships/slide" Target="/ppt/slides/slide6.xml" Id="R63082d06e0904fcd" /><Relationship Type="http://schemas.openxmlformats.org/officeDocument/2006/relationships/slide" Target="/ppt/slides/slide7.xml" Id="Rc628fcf9fc7247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f18a66af7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5d794ed704978" /><Relationship Type="http://schemas.openxmlformats.org/officeDocument/2006/relationships/theme" Target="/ppt/slideMasters/theme/theme1.xml" Id="R1aec59300d38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95d794ed7049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627af4a0e49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785837fd548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0bac789cb47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6a4df7a1047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c8ba643974e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e6b7a93764d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8495c76844c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MEDIVERSE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−1 353 887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19 598 478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19 848 492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GJESTLAND JARAND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Jarand Gjestland, Prestestegen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976 144 228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