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1608d0f7a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4c87ae6b140c6"/>
  </p:sldMasterIdLst>
  <p:sldIdLst>
    <p:sldId xmlns:r="http://schemas.openxmlformats.org/officeDocument/2006/relationships" id="256" r:id="R3413578506cc44bc"/>
    <p:sldId xmlns:r="http://schemas.openxmlformats.org/officeDocument/2006/relationships" id="257" r:id="R60bcfac79d9e4be5"/>
    <p:sldId xmlns:r="http://schemas.openxmlformats.org/officeDocument/2006/relationships" id="258" r:id="R3ad64883b57a4443"/>
    <p:sldId xmlns:r="http://schemas.openxmlformats.org/officeDocument/2006/relationships" id="259" r:id="Re70686e15a2e4026"/>
    <p:sldId xmlns:r="http://schemas.openxmlformats.org/officeDocument/2006/relationships" id="260" r:id="Rd3b8e9f8be20467c"/>
    <p:sldId xmlns:r="http://schemas.openxmlformats.org/officeDocument/2006/relationships" id="261" r:id="Rf4130eb2c21c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4c87ae6b140c6" /><Relationship Type="http://schemas.openxmlformats.org/officeDocument/2006/relationships/slide" Target="/ppt/slides/slide1.xml" Id="R3413578506cc44bc" /><Relationship Type="http://schemas.openxmlformats.org/officeDocument/2006/relationships/slide" Target="/ppt/slides/slide2.xml" Id="R60bcfac79d9e4be5" /><Relationship Type="http://schemas.openxmlformats.org/officeDocument/2006/relationships/slide" Target="/ppt/slides/slide3.xml" Id="R3ad64883b57a4443" /><Relationship Type="http://schemas.openxmlformats.org/officeDocument/2006/relationships/slide" Target="/ppt/slides/slide4.xml" Id="Re70686e15a2e4026" /><Relationship Type="http://schemas.openxmlformats.org/officeDocument/2006/relationships/slide" Target="/ppt/slides/slide5.xml" Id="Rd3b8e9f8be20467c" /><Relationship Type="http://schemas.openxmlformats.org/officeDocument/2006/relationships/slide" Target="/ppt/slides/slide6.xml" Id="Rf4130eb2c21c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7097ab09b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1b94618c44ce" /><Relationship Type="http://schemas.openxmlformats.org/officeDocument/2006/relationships/theme" Target="/ppt/slideMasters/theme/theme1.xml" Id="R84fd68d1f03e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31b94618c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c4ec2964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302948b2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7b435aef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4efb6891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82e9fedb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776b4371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