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1060e61bb343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27c9b3d7ab4a23"/>
  </p:sldMasterIdLst>
  <p:sldIdLst>
    <p:sldId xmlns:r="http://schemas.openxmlformats.org/officeDocument/2006/relationships" id="256" r:id="R59d54e96a20a4d1d"/>
    <p:sldId xmlns:r="http://schemas.openxmlformats.org/officeDocument/2006/relationships" id="257" r:id="Rbd37797b2d2245af"/>
    <p:sldId xmlns:r="http://schemas.openxmlformats.org/officeDocument/2006/relationships" id="258" r:id="Ra8e8679e7e064d4d"/>
    <p:sldId xmlns:r="http://schemas.openxmlformats.org/officeDocument/2006/relationships" id="259" r:id="R28ea326470c44942"/>
    <p:sldId xmlns:r="http://schemas.openxmlformats.org/officeDocument/2006/relationships" id="260" r:id="R676db10a0e714af2"/>
    <p:sldId xmlns:r="http://schemas.openxmlformats.org/officeDocument/2006/relationships" id="261" r:id="Rfc4bed86800e49f2"/>
    <p:sldId xmlns:r="http://schemas.openxmlformats.org/officeDocument/2006/relationships" id="262" r:id="R95a5eedc425f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7c9b3d7ab4a23" /><Relationship Type="http://schemas.openxmlformats.org/officeDocument/2006/relationships/slide" Target="/ppt/slides/slide1.xml" Id="R59d54e96a20a4d1d" /><Relationship Type="http://schemas.openxmlformats.org/officeDocument/2006/relationships/slide" Target="/ppt/slides/slide2.xml" Id="Rbd37797b2d2245af" /><Relationship Type="http://schemas.openxmlformats.org/officeDocument/2006/relationships/slide" Target="/ppt/slides/slide3.xml" Id="Ra8e8679e7e064d4d" /><Relationship Type="http://schemas.openxmlformats.org/officeDocument/2006/relationships/slide" Target="/ppt/slides/slide4.xml" Id="R28ea326470c44942" /><Relationship Type="http://schemas.openxmlformats.org/officeDocument/2006/relationships/slide" Target="/ppt/slides/slide5.xml" Id="R676db10a0e714af2" /><Relationship Type="http://schemas.openxmlformats.org/officeDocument/2006/relationships/slide" Target="/ppt/slides/slide6.xml" Id="Rfc4bed86800e49f2" /><Relationship Type="http://schemas.openxmlformats.org/officeDocument/2006/relationships/slide" Target="/ppt/slides/slide7.xml" Id="R95a5eedc425f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a38d578fd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c4f930451405c" /><Relationship Type="http://schemas.openxmlformats.org/officeDocument/2006/relationships/theme" Target="/ppt/slideMasters/theme/theme1.xml" Id="R9e47b529f56b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1c4f93045140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8c68072c044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13c13e2de44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a812b7e2d4e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b41b7d0d346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553af3b37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6f3febc60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bb8a1213c4b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BURNS-THOMSON HOLDINGS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BURNS-THOMSON HOLDINGS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236 383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−271 555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17 036 875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BURNS-THOMSON SCOTT 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BURNS-THOMSON ALISTAIR 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93 51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976 145 038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BURNS-THOMSON HOLDINGS AS</a:t>
            </a:r>
          </a:p>
        </p:txBody>
      </p:sp>
    </p:spTree>
  </p:cSld>
  <p:clrMapOvr>
    <a:masterClrMapping xmlns:a="http://schemas.openxmlformats.org/drawingml/2006/main"/>
  </p:clrMapOvr>
</p:sld>
</file>