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8097e944144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6df426bd24273"/>
  </p:sldMasterIdLst>
  <p:sldIdLst>
    <p:sldId xmlns:r="http://schemas.openxmlformats.org/officeDocument/2006/relationships" id="256" r:id="Rbe3d08750f0544a0"/>
    <p:sldId xmlns:r="http://schemas.openxmlformats.org/officeDocument/2006/relationships" id="257" r:id="R7d0ea370aa924103"/>
    <p:sldId xmlns:r="http://schemas.openxmlformats.org/officeDocument/2006/relationships" id="258" r:id="R93751d3aa3584646"/>
    <p:sldId xmlns:r="http://schemas.openxmlformats.org/officeDocument/2006/relationships" id="259" r:id="R7162efb1efe6429b"/>
    <p:sldId xmlns:r="http://schemas.openxmlformats.org/officeDocument/2006/relationships" id="260" r:id="Rd06f0451f7e745a2"/>
    <p:sldId xmlns:r="http://schemas.openxmlformats.org/officeDocument/2006/relationships" id="261" r:id="R0036a712502048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6df426bd24273" /><Relationship Type="http://schemas.openxmlformats.org/officeDocument/2006/relationships/slide" Target="/ppt/slides/slide1.xml" Id="Rbe3d08750f0544a0" /><Relationship Type="http://schemas.openxmlformats.org/officeDocument/2006/relationships/slide" Target="/ppt/slides/slide2.xml" Id="R7d0ea370aa924103" /><Relationship Type="http://schemas.openxmlformats.org/officeDocument/2006/relationships/slide" Target="/ppt/slides/slide3.xml" Id="R93751d3aa3584646" /><Relationship Type="http://schemas.openxmlformats.org/officeDocument/2006/relationships/slide" Target="/ppt/slides/slide4.xml" Id="R7162efb1efe6429b" /><Relationship Type="http://schemas.openxmlformats.org/officeDocument/2006/relationships/slide" Target="/ppt/slides/slide5.xml" Id="Rd06f0451f7e745a2" /><Relationship Type="http://schemas.openxmlformats.org/officeDocument/2006/relationships/slide" Target="/ppt/slides/slide6.xml" Id="R0036a712502048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b08dacc25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281e12e5c4878" /><Relationship Type="http://schemas.openxmlformats.org/officeDocument/2006/relationships/theme" Target="/ppt/slideMasters/theme/theme1.xml" Id="R964d1a05c33647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281e12e5c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0aea73c30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cc3262f11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d6b758a7b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0809b071b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4ea78af474d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f8392f8c6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