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cab72770e843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500d2a20e245f6"/>
  </p:sldMasterIdLst>
  <p:sldIdLst>
    <p:sldId xmlns:r="http://schemas.openxmlformats.org/officeDocument/2006/relationships" id="256" r:id="R2b6c5dec7d894326"/>
    <p:sldId xmlns:r="http://schemas.openxmlformats.org/officeDocument/2006/relationships" id="257" r:id="Rd47049e7bc3a4360"/>
    <p:sldId xmlns:r="http://schemas.openxmlformats.org/officeDocument/2006/relationships" id="258" r:id="R7bd6b0c282f14d60"/>
    <p:sldId xmlns:r="http://schemas.openxmlformats.org/officeDocument/2006/relationships" id="259" r:id="R9e5e162a022149fe"/>
    <p:sldId xmlns:r="http://schemas.openxmlformats.org/officeDocument/2006/relationships" id="260" r:id="R54b7f6c08740413f"/>
    <p:sldId xmlns:r="http://schemas.openxmlformats.org/officeDocument/2006/relationships" id="261" r:id="Rcf204e5632e84a36"/>
    <p:sldId xmlns:r="http://schemas.openxmlformats.org/officeDocument/2006/relationships" id="262" r:id="Rcd6b387e652b46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00d2a20e245f6" /><Relationship Type="http://schemas.openxmlformats.org/officeDocument/2006/relationships/slide" Target="/ppt/slides/slide1.xml" Id="R2b6c5dec7d894326" /><Relationship Type="http://schemas.openxmlformats.org/officeDocument/2006/relationships/slide" Target="/ppt/slides/slide2.xml" Id="Rd47049e7bc3a4360" /><Relationship Type="http://schemas.openxmlformats.org/officeDocument/2006/relationships/slide" Target="/ppt/slides/slide3.xml" Id="R7bd6b0c282f14d60" /><Relationship Type="http://schemas.openxmlformats.org/officeDocument/2006/relationships/slide" Target="/ppt/slides/slide4.xml" Id="R9e5e162a022149fe" /><Relationship Type="http://schemas.openxmlformats.org/officeDocument/2006/relationships/slide" Target="/ppt/slides/slide5.xml" Id="R54b7f6c08740413f" /><Relationship Type="http://schemas.openxmlformats.org/officeDocument/2006/relationships/slide" Target="/ppt/slides/slide6.xml" Id="Rcf204e5632e84a36" /><Relationship Type="http://schemas.openxmlformats.org/officeDocument/2006/relationships/slide" Target="/ppt/slides/slide7.xml" Id="Rcd6b387e652b46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cc87ec47c43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aa60c9c114c13" /><Relationship Type="http://schemas.openxmlformats.org/officeDocument/2006/relationships/theme" Target="/ppt/slideMasters/theme/theme1.xml" Id="R610b72d5a44c4c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1aa60c9c114c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01972673847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321c0345149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0b1a1fbf44e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13eaa8b9b4b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9b332f6664a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2bcb2526e47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c699bf48444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45 395 662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46 237 494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KNUT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 ÅSHILD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