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aaacdc5aeb42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65e5751d00403c"/>
  </p:sldMasterIdLst>
  <p:sldIdLst>
    <p:sldId xmlns:r="http://schemas.openxmlformats.org/officeDocument/2006/relationships" id="256" r:id="R9b126b5c65704796"/>
    <p:sldId xmlns:r="http://schemas.openxmlformats.org/officeDocument/2006/relationships" id="257" r:id="Rcb960a79c9a3495b"/>
    <p:sldId xmlns:r="http://schemas.openxmlformats.org/officeDocument/2006/relationships" id="258" r:id="R83067d03ec724721"/>
    <p:sldId xmlns:r="http://schemas.openxmlformats.org/officeDocument/2006/relationships" id="259" r:id="R469a5935eeaf4107"/>
    <p:sldId xmlns:r="http://schemas.openxmlformats.org/officeDocument/2006/relationships" id="260" r:id="Rf60ff7a144aa427a"/>
    <p:sldId xmlns:r="http://schemas.openxmlformats.org/officeDocument/2006/relationships" id="261" r:id="R2f68986ab52c42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5e5751d00403c" /><Relationship Type="http://schemas.openxmlformats.org/officeDocument/2006/relationships/slide" Target="/ppt/slides/slide1.xml" Id="R9b126b5c65704796" /><Relationship Type="http://schemas.openxmlformats.org/officeDocument/2006/relationships/slide" Target="/ppt/slides/slide2.xml" Id="Rcb960a79c9a3495b" /><Relationship Type="http://schemas.openxmlformats.org/officeDocument/2006/relationships/slide" Target="/ppt/slides/slide3.xml" Id="R83067d03ec724721" /><Relationship Type="http://schemas.openxmlformats.org/officeDocument/2006/relationships/slide" Target="/ppt/slides/slide4.xml" Id="R469a5935eeaf4107" /><Relationship Type="http://schemas.openxmlformats.org/officeDocument/2006/relationships/slide" Target="/ppt/slides/slide5.xml" Id="Rf60ff7a144aa427a" /><Relationship Type="http://schemas.openxmlformats.org/officeDocument/2006/relationships/slide" Target="/ppt/slides/slide6.xml" Id="R2f68986ab52c42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8f0339079341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a69f5b33f46d8" /><Relationship Type="http://schemas.openxmlformats.org/officeDocument/2006/relationships/theme" Target="/ppt/slideMasters/theme/theme1.xml" Id="R4d880eda374e47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da69f5b33f46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45be04ec0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04f8070c14e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9c1175db441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3d9f8648844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c1cccc7ff47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63730179345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BRUNSBICA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BRUNSBICA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BRUNSBICA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BRUNSBICA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BRUNSBICA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BRUNSBICA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Botten, Munthes plass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85 59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976 162 307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BRUNSBICA AS</a:t>
            </a:r>
          </a:p>
        </p:txBody>
      </p:sp>
    </p:spTree>
  </p:cSld>
  <p:clrMapOvr>
    <a:masterClrMapping xmlns:a="http://schemas.openxmlformats.org/drawingml/2006/main"/>
  </p:clrMapOvr>
</p:sld>
</file>